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48" r:id="rId2"/>
  </p:sldMasterIdLst>
  <p:notesMasterIdLst>
    <p:notesMasterId r:id="rId11"/>
  </p:notesMasterIdLst>
  <p:sldIdLst>
    <p:sldId id="256" r:id="rId3"/>
    <p:sldId id="257" r:id="rId4"/>
    <p:sldId id="278" r:id="rId5"/>
    <p:sldId id="259" r:id="rId6"/>
    <p:sldId id="281" r:id="rId7"/>
    <p:sldId id="260" r:id="rId8"/>
    <p:sldId id="279" r:id="rId9"/>
    <p:sldId id="2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9732B7-135B-4B69-9E88-87F92023F399}" v="652" dt="2023-05-12T02:50:25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4" autoAdjust="0"/>
    <p:restoredTop sz="86379" autoAdjust="0"/>
  </p:normalViewPr>
  <p:slideViewPr>
    <p:cSldViewPr snapToGrid="0">
      <p:cViewPr varScale="1">
        <p:scale>
          <a:sx n="65" d="100"/>
          <a:sy n="65" d="100"/>
        </p:scale>
        <p:origin x="77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ji Vharkat" userId="7a40e506-22ce-41b2-bc60-a4a3e891f205" providerId="ADAL" clId="{499732B7-135B-4B69-9E88-87F92023F399}"/>
    <pc:docChg chg="undo custSel addSld delSld modSld sldOrd addMainMaster modMainMaster">
      <pc:chgData name="Balaji Vharkat" userId="7a40e506-22ce-41b2-bc60-a4a3e891f205" providerId="ADAL" clId="{499732B7-135B-4B69-9E88-87F92023F399}" dt="2023-05-12T02:55:27.628" v="5876" actId="1076"/>
      <pc:docMkLst>
        <pc:docMk/>
      </pc:docMkLst>
      <pc:sldChg chg="addSp delSp modSp new mod setBg addAnim modAnim">
        <pc:chgData name="Balaji Vharkat" userId="7a40e506-22ce-41b2-bc60-a4a3e891f205" providerId="ADAL" clId="{499732B7-135B-4B69-9E88-87F92023F399}" dt="2023-05-11T13:51:19.051" v="1524" actId="20577"/>
        <pc:sldMkLst>
          <pc:docMk/>
          <pc:sldMk cId="24481733" sldId="256"/>
        </pc:sldMkLst>
        <pc:spChg chg="mod">
          <ac:chgData name="Balaji Vharkat" userId="7a40e506-22ce-41b2-bc60-a4a3e891f205" providerId="ADAL" clId="{499732B7-135B-4B69-9E88-87F92023F399}" dt="2023-05-11T13:48:48.156" v="1438" actId="26606"/>
          <ac:spMkLst>
            <pc:docMk/>
            <pc:sldMk cId="24481733" sldId="256"/>
            <ac:spMk id="2" creationId="{9417FC19-87DE-4CEA-8669-2359A9350FF2}"/>
          </ac:spMkLst>
        </pc:spChg>
        <pc:spChg chg="mod">
          <ac:chgData name="Balaji Vharkat" userId="7a40e506-22ce-41b2-bc60-a4a3e891f205" providerId="ADAL" clId="{499732B7-135B-4B69-9E88-87F92023F399}" dt="2023-05-11T13:51:19.051" v="1524" actId="20577"/>
          <ac:spMkLst>
            <pc:docMk/>
            <pc:sldMk cId="24481733" sldId="256"/>
            <ac:spMk id="3" creationId="{1311F2F9-480E-4EA6-85CD-8A5E0F4AFC82}"/>
          </ac:spMkLst>
        </pc:spChg>
        <pc:spChg chg="add del">
          <ac:chgData name="Balaji Vharkat" userId="7a40e506-22ce-41b2-bc60-a4a3e891f205" providerId="ADAL" clId="{499732B7-135B-4B69-9E88-87F92023F399}" dt="2023-05-11T13:47:50.942" v="1428" actId="26606"/>
          <ac:spMkLst>
            <pc:docMk/>
            <pc:sldMk cId="24481733" sldId="256"/>
            <ac:spMk id="8" creationId="{4E1BEB12-92AF-4445-98AD-4C7756E7C93B}"/>
          </ac:spMkLst>
        </pc:spChg>
        <pc:spChg chg="add del">
          <ac:chgData name="Balaji Vharkat" userId="7a40e506-22ce-41b2-bc60-a4a3e891f205" providerId="ADAL" clId="{499732B7-135B-4B69-9E88-87F92023F399}" dt="2023-05-11T13:47:50.942" v="1428" actId="26606"/>
          <ac:spMkLst>
            <pc:docMk/>
            <pc:sldMk cId="24481733" sldId="256"/>
            <ac:spMk id="10" creationId="{D0522C2C-7B5C-48A7-A969-03941E5D2E76}"/>
          </ac:spMkLst>
        </pc:spChg>
        <pc:spChg chg="add del">
          <ac:chgData name="Balaji Vharkat" userId="7a40e506-22ce-41b2-bc60-a4a3e891f205" providerId="ADAL" clId="{499732B7-135B-4B69-9E88-87F92023F399}" dt="2023-05-11T13:47:50.942" v="1428" actId="26606"/>
          <ac:spMkLst>
            <pc:docMk/>
            <pc:sldMk cId="24481733" sldId="256"/>
            <ac:spMk id="12" creationId="{9C682A1A-5B2D-4111-BBD6-620165633E5B}"/>
          </ac:spMkLst>
        </pc:spChg>
        <pc:spChg chg="add del">
          <ac:chgData name="Balaji Vharkat" userId="7a40e506-22ce-41b2-bc60-a4a3e891f205" providerId="ADAL" clId="{499732B7-135B-4B69-9E88-87F92023F399}" dt="2023-05-11T13:47:50.942" v="1428" actId="26606"/>
          <ac:spMkLst>
            <pc:docMk/>
            <pc:sldMk cId="24481733" sldId="256"/>
            <ac:spMk id="14" creationId="{D6EE29F2-D77F-4BD0-A20B-334D316A1C9D}"/>
          </ac:spMkLst>
        </pc:spChg>
        <pc:spChg chg="add del">
          <ac:chgData name="Balaji Vharkat" userId="7a40e506-22ce-41b2-bc60-a4a3e891f205" providerId="ADAL" clId="{499732B7-135B-4B69-9E88-87F92023F399}" dt="2023-05-11T13:47:50.942" v="1428" actId="26606"/>
          <ac:spMkLst>
            <pc:docMk/>
            <pc:sldMk cId="24481733" sldId="256"/>
            <ac:spMk id="16" creationId="{22D09ED2-868F-42C6-866E-F92E0CEF314F}"/>
          </ac:spMkLst>
        </pc:spChg>
        <pc:spChg chg="add del">
          <ac:chgData name="Balaji Vharkat" userId="7a40e506-22ce-41b2-bc60-a4a3e891f205" providerId="ADAL" clId="{499732B7-135B-4B69-9E88-87F92023F399}" dt="2023-05-11T13:47:50.925" v="1427" actId="26606"/>
          <ac:spMkLst>
            <pc:docMk/>
            <pc:sldMk cId="24481733" sldId="256"/>
            <ac:spMk id="23" creationId="{65219498-D544-41AC-98FE-8F956EF66A62}"/>
          </ac:spMkLst>
        </pc:spChg>
        <pc:spChg chg="add del">
          <ac:chgData name="Balaji Vharkat" userId="7a40e506-22ce-41b2-bc60-a4a3e891f205" providerId="ADAL" clId="{499732B7-135B-4B69-9E88-87F92023F399}" dt="2023-05-11T13:47:50.925" v="1427" actId="26606"/>
          <ac:spMkLst>
            <pc:docMk/>
            <pc:sldMk cId="24481733" sldId="256"/>
            <ac:spMk id="25" creationId="{F500DBFC-17A9-4E0A-AEE2-A49F9AEEF0FD}"/>
          </ac:spMkLst>
        </pc:spChg>
        <pc:spChg chg="add del">
          <ac:chgData name="Balaji Vharkat" userId="7a40e506-22ce-41b2-bc60-a4a3e891f205" providerId="ADAL" clId="{499732B7-135B-4B69-9E88-87F92023F399}" dt="2023-05-11T13:48:23.052" v="1435" actId="26606"/>
          <ac:spMkLst>
            <pc:docMk/>
            <pc:sldMk cId="24481733" sldId="256"/>
            <ac:spMk id="33" creationId="{A3363022-C969-41E9-8EB2-E4C94908C1FA}"/>
          </ac:spMkLst>
        </pc:spChg>
        <pc:spChg chg="add del">
          <ac:chgData name="Balaji Vharkat" userId="7a40e506-22ce-41b2-bc60-a4a3e891f205" providerId="ADAL" clId="{499732B7-135B-4B69-9E88-87F92023F399}" dt="2023-05-11T13:48:23.052" v="1435" actId="26606"/>
          <ac:spMkLst>
            <pc:docMk/>
            <pc:sldMk cId="24481733" sldId="256"/>
            <ac:spMk id="34" creationId="{8D1AD6B3-BE88-4CEB-BA17-790657CC4729}"/>
          </ac:spMkLst>
        </pc:spChg>
        <pc:spChg chg="add del">
          <ac:chgData name="Balaji Vharkat" userId="7a40e506-22ce-41b2-bc60-a4a3e891f205" providerId="ADAL" clId="{499732B7-135B-4B69-9E88-87F92023F399}" dt="2023-05-11T13:48:48.156" v="1438" actId="26606"/>
          <ac:spMkLst>
            <pc:docMk/>
            <pc:sldMk cId="24481733" sldId="256"/>
            <ac:spMk id="44" creationId="{3C54F4CE-85F0-46ED-80DA-9518C9251AD1}"/>
          </ac:spMkLst>
        </pc:spChg>
        <pc:spChg chg="add del">
          <ac:chgData name="Balaji Vharkat" userId="7a40e506-22ce-41b2-bc60-a4a3e891f205" providerId="ADAL" clId="{499732B7-135B-4B69-9E88-87F92023F399}" dt="2023-05-11T13:48:48.156" v="1438" actId="26606"/>
          <ac:spMkLst>
            <pc:docMk/>
            <pc:sldMk cId="24481733" sldId="256"/>
            <ac:spMk id="46" creationId="{F778EC6E-B783-44A8-9FF7-FEF1EE6DC000}"/>
          </ac:spMkLst>
        </pc:spChg>
        <pc:spChg chg="add del">
          <ac:chgData name="Balaji Vharkat" userId="7a40e506-22ce-41b2-bc60-a4a3e891f205" providerId="ADAL" clId="{499732B7-135B-4B69-9E88-87F92023F399}" dt="2023-05-11T13:48:48.153" v="1437" actId="26606"/>
          <ac:spMkLst>
            <pc:docMk/>
            <pc:sldMk cId="24481733" sldId="256"/>
            <ac:spMk id="51" creationId="{B7BD7FCF-A254-4A97-A15C-319B67622677}"/>
          </ac:spMkLst>
        </pc:spChg>
        <pc:spChg chg="add del">
          <ac:chgData name="Balaji Vharkat" userId="7a40e506-22ce-41b2-bc60-a4a3e891f205" providerId="ADAL" clId="{499732B7-135B-4B69-9E88-87F92023F399}" dt="2023-05-11T13:48:48.153" v="1437" actId="26606"/>
          <ac:spMkLst>
            <pc:docMk/>
            <pc:sldMk cId="24481733" sldId="256"/>
            <ac:spMk id="53" creationId="{52FFAF72-6204-4676-9C6F-9A4CC4D91805}"/>
          </ac:spMkLst>
        </pc:spChg>
        <pc:spChg chg="add">
          <ac:chgData name="Balaji Vharkat" userId="7a40e506-22ce-41b2-bc60-a4a3e891f205" providerId="ADAL" clId="{499732B7-135B-4B69-9E88-87F92023F399}" dt="2023-05-11T13:48:48.156" v="1438" actId="26606"/>
          <ac:spMkLst>
            <pc:docMk/>
            <pc:sldMk cId="24481733" sldId="256"/>
            <ac:spMk id="55" creationId="{336AAC24-A98C-465E-AFEE-69D698E77330}"/>
          </ac:spMkLst>
        </pc:spChg>
        <pc:spChg chg="add">
          <ac:chgData name="Balaji Vharkat" userId="7a40e506-22ce-41b2-bc60-a4a3e891f205" providerId="ADAL" clId="{499732B7-135B-4B69-9E88-87F92023F399}" dt="2023-05-11T13:48:48.156" v="1438" actId="26606"/>
          <ac:spMkLst>
            <pc:docMk/>
            <pc:sldMk cId="24481733" sldId="256"/>
            <ac:spMk id="56" creationId="{9B8B49ED-6693-497D-8823-F50F891E8DBC}"/>
          </ac:spMkLst>
        </pc:spChg>
        <pc:spChg chg="add">
          <ac:chgData name="Balaji Vharkat" userId="7a40e506-22ce-41b2-bc60-a4a3e891f205" providerId="ADAL" clId="{499732B7-135B-4B69-9E88-87F92023F399}" dt="2023-05-11T13:48:48.156" v="1438" actId="26606"/>
          <ac:spMkLst>
            <pc:docMk/>
            <pc:sldMk cId="24481733" sldId="256"/>
            <ac:spMk id="57" creationId="{8DCD3BD4-4F32-431E-A9C3-8D2DA60CD7D8}"/>
          </ac:spMkLst>
        </pc:spChg>
        <pc:grpChg chg="add del">
          <ac:chgData name="Balaji Vharkat" userId="7a40e506-22ce-41b2-bc60-a4a3e891f205" providerId="ADAL" clId="{499732B7-135B-4B69-9E88-87F92023F399}" dt="2023-05-11T13:47:50.925" v="1427" actId="26606"/>
          <ac:grpSpMkLst>
            <pc:docMk/>
            <pc:sldMk cId="24481733" sldId="256"/>
            <ac:grpSpMk id="27" creationId="{D74613BB-817C-4C4F-8A24-4936F2F064C0}"/>
          </ac:grpSpMkLst>
        </pc:grpChg>
        <pc:grpChg chg="add del">
          <ac:chgData name="Balaji Vharkat" userId="7a40e506-22ce-41b2-bc60-a4a3e891f205" providerId="ADAL" clId="{499732B7-135B-4B69-9E88-87F92023F399}" dt="2023-05-11T13:48:23.052" v="1435" actId="26606"/>
          <ac:grpSpMkLst>
            <pc:docMk/>
            <pc:sldMk cId="24481733" sldId="256"/>
            <ac:grpSpMk id="36" creationId="{89D1390B-7E13-4B4F-9CB2-391063412E54}"/>
          </ac:grpSpMkLst>
        </pc:grpChg>
        <pc:picChg chg="add del">
          <ac:chgData name="Balaji Vharkat" userId="7a40e506-22ce-41b2-bc60-a4a3e891f205" providerId="ADAL" clId="{499732B7-135B-4B69-9E88-87F92023F399}" dt="2023-05-11T12:51:06.868" v="2" actId="22"/>
          <ac:picMkLst>
            <pc:docMk/>
            <pc:sldMk cId="24481733" sldId="256"/>
            <ac:picMk id="5" creationId="{16E472FE-AD21-435C-8184-FA7D0EBEB6BF}"/>
          </ac:picMkLst>
        </pc:picChg>
        <pc:picChg chg="add del">
          <ac:chgData name="Balaji Vharkat" userId="7a40e506-22ce-41b2-bc60-a4a3e891f205" providerId="ADAL" clId="{499732B7-135B-4B69-9E88-87F92023F399}" dt="2023-05-11T13:47:50.925" v="1427" actId="26606"/>
          <ac:picMkLst>
            <pc:docMk/>
            <pc:sldMk cId="24481733" sldId="256"/>
            <ac:picMk id="20" creationId="{00F18B8E-1435-EF3A-6401-D74A102A7BCC}"/>
          </ac:picMkLst>
        </pc:picChg>
        <pc:picChg chg="add mod">
          <ac:chgData name="Balaji Vharkat" userId="7a40e506-22ce-41b2-bc60-a4a3e891f205" providerId="ADAL" clId="{499732B7-135B-4B69-9E88-87F92023F399}" dt="2023-05-11T13:48:48.156" v="1438" actId="26606"/>
          <ac:picMkLst>
            <pc:docMk/>
            <pc:sldMk cId="24481733" sldId="256"/>
            <ac:picMk id="35" creationId="{A0D2DBCF-5576-81A8-1A22-AD3AE5DCCFAC}"/>
          </ac:picMkLst>
        </pc:picChg>
      </pc:sldChg>
      <pc:sldChg chg="addSp delSp modSp add mod setBg modAnim">
        <pc:chgData name="Balaji Vharkat" userId="7a40e506-22ce-41b2-bc60-a4a3e891f205" providerId="ADAL" clId="{499732B7-135B-4B69-9E88-87F92023F399}" dt="2023-05-12T01:08:46.218" v="3775" actId="20577"/>
        <pc:sldMkLst>
          <pc:docMk/>
          <pc:sldMk cId="571459196" sldId="257"/>
        </pc:sldMkLst>
        <pc:spChg chg="add del mod">
          <ac:chgData name="Balaji Vharkat" userId="7a40e506-22ce-41b2-bc60-a4a3e891f205" providerId="ADAL" clId="{499732B7-135B-4B69-9E88-87F92023F399}" dt="2023-05-11T16:38:45.576" v="1609"/>
          <ac:spMkLst>
            <pc:docMk/>
            <pc:sldMk cId="571459196" sldId="257"/>
            <ac:spMk id="2" creationId="{A4C12418-8654-4FE3-AA9E-F68187FF2459}"/>
          </ac:spMkLst>
        </pc:spChg>
        <pc:spChg chg="add del mod">
          <ac:chgData name="Balaji Vharkat" userId="7a40e506-22ce-41b2-bc60-a4a3e891f205" providerId="ADAL" clId="{499732B7-135B-4B69-9E88-87F92023F399}" dt="2023-05-11T16:47:40.297" v="1955" actId="478"/>
          <ac:spMkLst>
            <pc:docMk/>
            <pc:sldMk cId="571459196" sldId="257"/>
            <ac:spMk id="5" creationId="{3FAD05B3-0C92-467E-8A32-37006D3035CA}"/>
          </ac:spMkLst>
        </pc:spChg>
        <pc:spChg chg="add del mod">
          <ac:chgData name="Balaji Vharkat" userId="7a40e506-22ce-41b2-bc60-a4a3e891f205" providerId="ADAL" clId="{499732B7-135B-4B69-9E88-87F92023F399}" dt="2023-05-11T16:47:48.804" v="1960" actId="478"/>
          <ac:spMkLst>
            <pc:docMk/>
            <pc:sldMk cId="571459196" sldId="257"/>
            <ac:spMk id="6" creationId="{306D68B4-DF18-487D-97E5-B186C23547CB}"/>
          </ac:spMkLst>
        </pc:spChg>
        <pc:spChg chg="add del mod">
          <ac:chgData name="Balaji Vharkat" userId="7a40e506-22ce-41b2-bc60-a4a3e891f205" providerId="ADAL" clId="{499732B7-135B-4B69-9E88-87F92023F399}" dt="2023-05-11T16:33:22.058" v="1577" actId="478"/>
          <ac:spMkLst>
            <pc:docMk/>
            <pc:sldMk cId="571459196" sldId="257"/>
            <ac:spMk id="7" creationId="{2A2F4DDB-EC11-4F0A-8561-ED58B394B02F}"/>
          </ac:spMkLst>
        </pc:spChg>
        <pc:spChg chg="add del mod">
          <ac:chgData name="Balaji Vharkat" userId="7a40e506-22ce-41b2-bc60-a4a3e891f205" providerId="ADAL" clId="{499732B7-135B-4B69-9E88-87F92023F399}" dt="2023-05-11T16:47:49.689" v="1961" actId="478"/>
          <ac:spMkLst>
            <pc:docMk/>
            <pc:sldMk cId="571459196" sldId="257"/>
            <ac:spMk id="8" creationId="{CFE21A3A-B0D2-4479-A64F-FCD526844EC1}"/>
          </ac:spMkLst>
        </pc:spChg>
        <pc:spChg chg="add del mod">
          <ac:chgData name="Balaji Vharkat" userId="7a40e506-22ce-41b2-bc60-a4a3e891f205" providerId="ADAL" clId="{499732B7-135B-4B69-9E88-87F92023F399}" dt="2023-05-11T16:38:58.904" v="1617"/>
          <ac:spMkLst>
            <pc:docMk/>
            <pc:sldMk cId="571459196" sldId="257"/>
            <ac:spMk id="9" creationId="{902862D6-3308-4B76-9D07-DB0AE63F54C0}"/>
          </ac:spMkLst>
        </pc:spChg>
        <pc:spChg chg="add del mod topLvl">
          <ac:chgData name="Balaji Vharkat" userId="7a40e506-22ce-41b2-bc60-a4a3e891f205" providerId="ADAL" clId="{499732B7-135B-4B69-9E88-87F92023F399}" dt="2023-05-11T16:41:17.223" v="1676" actId="478"/>
          <ac:spMkLst>
            <pc:docMk/>
            <pc:sldMk cId="571459196" sldId="257"/>
            <ac:spMk id="11" creationId="{1D2E6581-60B6-4407-8D5F-0B4A1A658872}"/>
          </ac:spMkLst>
        </pc:spChg>
        <pc:spChg chg="add del mod">
          <ac:chgData name="Balaji Vharkat" userId="7a40e506-22ce-41b2-bc60-a4a3e891f205" providerId="ADAL" clId="{499732B7-135B-4B69-9E88-87F92023F399}" dt="2023-05-11T16:47:44.732" v="1957" actId="478"/>
          <ac:spMkLst>
            <pc:docMk/>
            <pc:sldMk cId="571459196" sldId="257"/>
            <ac:spMk id="17" creationId="{4F69A239-17E5-4DA1-A651-00C6C1454FD2}"/>
          </ac:spMkLst>
        </pc:spChg>
        <pc:spChg chg="add del mod">
          <ac:chgData name="Balaji Vharkat" userId="7a40e506-22ce-41b2-bc60-a4a3e891f205" providerId="ADAL" clId="{499732B7-135B-4B69-9E88-87F92023F399}" dt="2023-05-11T16:42:40.627" v="1708" actId="478"/>
          <ac:spMkLst>
            <pc:docMk/>
            <pc:sldMk cId="571459196" sldId="257"/>
            <ac:spMk id="18" creationId="{B445278B-E0C9-495F-A204-0A4CFA027087}"/>
          </ac:spMkLst>
        </pc:spChg>
        <pc:spChg chg="add del mod">
          <ac:chgData name="Balaji Vharkat" userId="7a40e506-22ce-41b2-bc60-a4a3e891f205" providerId="ADAL" clId="{499732B7-135B-4B69-9E88-87F92023F399}" dt="2023-05-11T16:42:42.345" v="1709" actId="478"/>
          <ac:spMkLst>
            <pc:docMk/>
            <pc:sldMk cId="571459196" sldId="257"/>
            <ac:spMk id="19" creationId="{2247F1B6-208E-42BA-AE63-C0E9551DF3C6}"/>
          </ac:spMkLst>
        </pc:spChg>
        <pc:spChg chg="add del mod">
          <ac:chgData name="Balaji Vharkat" userId="7a40e506-22ce-41b2-bc60-a4a3e891f205" providerId="ADAL" clId="{499732B7-135B-4B69-9E88-87F92023F399}" dt="2023-05-11T16:47:42.173" v="1956" actId="478"/>
          <ac:spMkLst>
            <pc:docMk/>
            <pc:sldMk cId="571459196" sldId="257"/>
            <ac:spMk id="20" creationId="{2E338466-779B-4169-A5A0-D6C75478465F}"/>
          </ac:spMkLst>
        </pc:spChg>
        <pc:spChg chg="add del mod">
          <ac:chgData name="Balaji Vharkat" userId="7a40e506-22ce-41b2-bc60-a4a3e891f205" providerId="ADAL" clId="{499732B7-135B-4B69-9E88-87F92023F399}" dt="2023-05-11T16:47:47.976" v="1959" actId="478"/>
          <ac:spMkLst>
            <pc:docMk/>
            <pc:sldMk cId="571459196" sldId="257"/>
            <ac:spMk id="21" creationId="{B3C36B26-E1B6-42DD-A2C5-525442D6EAB0}"/>
          </ac:spMkLst>
        </pc:spChg>
        <pc:spChg chg="add del mod">
          <ac:chgData name="Balaji Vharkat" userId="7a40e506-22ce-41b2-bc60-a4a3e891f205" providerId="ADAL" clId="{499732B7-135B-4B69-9E88-87F92023F399}" dt="2023-05-11T16:47:46.300" v="1958" actId="478"/>
          <ac:spMkLst>
            <pc:docMk/>
            <pc:sldMk cId="571459196" sldId="257"/>
            <ac:spMk id="22" creationId="{1D1EE5EF-A2B8-4D82-901F-0823A2A72600}"/>
          </ac:spMkLst>
        </pc:spChg>
        <pc:spChg chg="add del mod">
          <ac:chgData name="Balaji Vharkat" userId="7a40e506-22ce-41b2-bc60-a4a3e891f205" providerId="ADAL" clId="{499732B7-135B-4B69-9E88-87F92023F399}" dt="2023-05-11T16:47:52.797" v="1963" actId="478"/>
          <ac:spMkLst>
            <pc:docMk/>
            <pc:sldMk cId="571459196" sldId="257"/>
            <ac:spMk id="23" creationId="{66B0DA87-555F-495C-AC88-693E0100B801}"/>
          </ac:spMkLst>
        </pc:spChg>
        <pc:spChg chg="add del mod">
          <ac:chgData name="Balaji Vharkat" userId="7a40e506-22ce-41b2-bc60-a4a3e891f205" providerId="ADAL" clId="{499732B7-135B-4B69-9E88-87F92023F399}" dt="2023-05-11T16:47:51.149" v="1962" actId="478"/>
          <ac:spMkLst>
            <pc:docMk/>
            <pc:sldMk cId="571459196" sldId="257"/>
            <ac:spMk id="24" creationId="{CA3BDB9F-3BE1-401F-9E84-B7A2C96C40EB}"/>
          </ac:spMkLst>
        </pc:spChg>
        <pc:spChg chg="mod">
          <ac:chgData name="Balaji Vharkat" userId="7a40e506-22ce-41b2-bc60-a4a3e891f205" providerId="ADAL" clId="{499732B7-135B-4B69-9E88-87F92023F399}" dt="2023-05-11T16:49:15.263" v="1988" actId="18245"/>
          <ac:spMkLst>
            <pc:docMk/>
            <pc:sldMk cId="571459196" sldId="257"/>
            <ac:spMk id="25" creationId="{C403F3EC-0804-409E-9704-C15028F7678A}"/>
          </ac:spMkLst>
        </pc:spChg>
        <pc:spChg chg="mod">
          <ac:chgData name="Balaji Vharkat" userId="7a40e506-22ce-41b2-bc60-a4a3e891f205" providerId="ADAL" clId="{499732B7-135B-4B69-9E88-87F92023F399}" dt="2023-05-11T16:49:15.263" v="1988" actId="18245"/>
          <ac:spMkLst>
            <pc:docMk/>
            <pc:sldMk cId="571459196" sldId="257"/>
            <ac:spMk id="26" creationId="{8D18164B-F797-47C3-9237-D9BC72A94C64}"/>
          </ac:spMkLst>
        </pc:spChg>
        <pc:spChg chg="mod">
          <ac:chgData name="Balaji Vharkat" userId="7a40e506-22ce-41b2-bc60-a4a3e891f205" providerId="ADAL" clId="{499732B7-135B-4B69-9E88-87F92023F399}" dt="2023-05-11T16:49:15.263" v="1988" actId="18245"/>
          <ac:spMkLst>
            <pc:docMk/>
            <pc:sldMk cId="571459196" sldId="257"/>
            <ac:spMk id="27" creationId="{E5235199-A6B8-42E9-BC60-29C200E77CD8}"/>
          </ac:spMkLst>
        </pc:spChg>
        <pc:spChg chg="mod">
          <ac:chgData name="Balaji Vharkat" userId="7a40e506-22ce-41b2-bc60-a4a3e891f205" providerId="ADAL" clId="{499732B7-135B-4B69-9E88-87F92023F399}" dt="2023-05-11T16:49:15.263" v="1988" actId="18245"/>
          <ac:spMkLst>
            <pc:docMk/>
            <pc:sldMk cId="571459196" sldId="257"/>
            <ac:spMk id="28" creationId="{8495CC53-CFB0-4494-B63D-14715C5CE134}"/>
          </ac:spMkLst>
        </pc:spChg>
        <pc:spChg chg="mod">
          <ac:chgData name="Balaji Vharkat" userId="7a40e506-22ce-41b2-bc60-a4a3e891f205" providerId="ADAL" clId="{499732B7-135B-4B69-9E88-87F92023F399}" dt="2023-05-11T16:49:15.263" v="1988" actId="18245"/>
          <ac:spMkLst>
            <pc:docMk/>
            <pc:sldMk cId="571459196" sldId="257"/>
            <ac:spMk id="29" creationId="{B244337A-42B7-409F-AA50-B74EF5215CCD}"/>
          </ac:spMkLst>
        </pc:spChg>
        <pc:spChg chg="mod">
          <ac:chgData name="Balaji Vharkat" userId="7a40e506-22ce-41b2-bc60-a4a3e891f205" providerId="ADAL" clId="{499732B7-135B-4B69-9E88-87F92023F399}" dt="2023-05-11T16:49:12.786" v="1987" actId="18245"/>
          <ac:spMkLst>
            <pc:docMk/>
            <pc:sldMk cId="571459196" sldId="257"/>
            <ac:spMk id="30" creationId="{C6F4097D-5A7C-4400-AE3C-609E672626DE}"/>
          </ac:spMkLst>
        </pc:spChg>
        <pc:spChg chg="add mod">
          <ac:chgData name="Balaji Vharkat" userId="7a40e506-22ce-41b2-bc60-a4a3e891f205" providerId="ADAL" clId="{499732B7-135B-4B69-9E88-87F92023F399}" dt="2023-05-11T18:30:34.329" v="3250" actId="2711"/>
          <ac:spMkLst>
            <pc:docMk/>
            <pc:sldMk cId="571459196" sldId="257"/>
            <ac:spMk id="31" creationId="{BE9999A2-A9E0-46F3-A973-973D8E63F4C8}"/>
          </ac:spMkLst>
        </pc:spChg>
        <pc:spChg chg="add mod">
          <ac:chgData name="Balaji Vharkat" userId="7a40e506-22ce-41b2-bc60-a4a3e891f205" providerId="ADAL" clId="{499732B7-135B-4B69-9E88-87F92023F399}" dt="2023-05-12T01:08:46.218" v="3775" actId="20577"/>
          <ac:spMkLst>
            <pc:docMk/>
            <pc:sldMk cId="571459196" sldId="257"/>
            <ac:spMk id="38" creationId="{045802BE-337B-46A3-9970-DBA940A98E5E}"/>
          </ac:spMkLst>
        </pc:spChg>
        <pc:spChg chg="add del mod ord">
          <ac:chgData name="Balaji Vharkat" userId="7a40e506-22ce-41b2-bc60-a4a3e891f205" providerId="ADAL" clId="{499732B7-135B-4B69-9E88-87F92023F399}" dt="2023-05-11T16:37:12.731" v="1584" actId="478"/>
          <ac:spMkLst>
            <pc:docMk/>
            <pc:sldMk cId="571459196" sldId="257"/>
            <ac:spMk id="435" creationId="{00000000-0000-0000-0000-000000000000}"/>
          </ac:spMkLst>
        </pc:spChg>
        <pc:spChg chg="mod">
          <ac:chgData name="Balaji Vharkat" userId="7a40e506-22ce-41b2-bc60-a4a3e891f205" providerId="ADAL" clId="{499732B7-135B-4B69-9E88-87F92023F399}" dt="2023-05-11T18:30:34.329" v="3250" actId="2711"/>
          <ac:spMkLst>
            <pc:docMk/>
            <pc:sldMk cId="571459196" sldId="257"/>
            <ac:spMk id="437" creationId="{00000000-0000-0000-0000-000000000000}"/>
          </ac:spMkLst>
        </pc:spChg>
        <pc:spChg chg="add del">
          <ac:chgData name="Balaji Vharkat" userId="7a40e506-22ce-41b2-bc60-a4a3e891f205" providerId="ADAL" clId="{499732B7-135B-4B69-9E88-87F92023F399}" dt="2023-05-11T13:51:53.315" v="1526" actId="26606"/>
          <ac:spMkLst>
            <pc:docMk/>
            <pc:sldMk cId="571459196" sldId="257"/>
            <ac:spMk id="442" creationId="{84697CDA-BDB7-4883-B48B-1D4EDB2F0E93}"/>
          </ac:spMkLst>
        </pc:spChg>
        <pc:spChg chg="add del">
          <ac:chgData name="Balaji Vharkat" userId="7a40e506-22ce-41b2-bc60-a4a3e891f205" providerId="ADAL" clId="{499732B7-135B-4B69-9E88-87F92023F399}" dt="2023-05-11T13:51:56.036" v="1528" actId="26606"/>
          <ac:spMkLst>
            <pc:docMk/>
            <pc:sldMk cId="571459196" sldId="257"/>
            <ac:spMk id="443" creationId="{2659FDB4-FCBE-4A89-B46D-43D4FA54464D}"/>
          </ac:spMkLst>
        </pc:spChg>
        <pc:spChg chg="add del">
          <ac:chgData name="Balaji Vharkat" userId="7a40e506-22ce-41b2-bc60-a4a3e891f205" providerId="ADAL" clId="{499732B7-135B-4B69-9E88-87F92023F399}" dt="2023-05-11T13:51:53.315" v="1526" actId="26606"/>
          <ac:spMkLst>
            <pc:docMk/>
            <pc:sldMk cId="571459196" sldId="257"/>
            <ac:spMk id="444" creationId="{6295B176-FA0E-4B6A-A190-5E2E82BEA57A}"/>
          </ac:spMkLst>
        </pc:spChg>
        <pc:spChg chg="add del">
          <ac:chgData name="Balaji Vharkat" userId="7a40e506-22ce-41b2-bc60-a4a3e891f205" providerId="ADAL" clId="{499732B7-135B-4B69-9E88-87F92023F399}" dt="2023-05-11T13:51:53.315" v="1526" actId="26606"/>
          <ac:spMkLst>
            <pc:docMk/>
            <pc:sldMk cId="571459196" sldId="257"/>
            <ac:spMk id="446" creationId="{48F779DE-4744-42D6-9C74-33EC94460CCC}"/>
          </ac:spMkLst>
        </pc:spChg>
        <pc:spChg chg="add del">
          <ac:chgData name="Balaji Vharkat" userId="7a40e506-22ce-41b2-bc60-a4a3e891f205" providerId="ADAL" clId="{499732B7-135B-4B69-9E88-87F92023F399}" dt="2023-05-11T13:51:58.723" v="1530" actId="26606"/>
          <ac:spMkLst>
            <pc:docMk/>
            <pc:sldMk cId="571459196" sldId="257"/>
            <ac:spMk id="447" creationId="{245A9F99-D9B1-4094-A2E2-B90AC1DB7B9C}"/>
          </ac:spMkLst>
        </pc:spChg>
        <pc:spChg chg="add del">
          <ac:chgData name="Balaji Vharkat" userId="7a40e506-22ce-41b2-bc60-a4a3e891f205" providerId="ADAL" clId="{499732B7-135B-4B69-9E88-87F92023F399}" dt="2023-05-11T13:52:16.652" v="1534" actId="26606"/>
          <ac:spMkLst>
            <pc:docMk/>
            <pc:sldMk cId="571459196" sldId="257"/>
            <ac:spMk id="449" creationId="{063BBA22-50EA-4C4D-BE05-F1CE4E63AA56}"/>
          </ac:spMkLst>
        </pc:spChg>
        <pc:spChg chg="add del">
          <ac:chgData name="Balaji Vharkat" userId="7a40e506-22ce-41b2-bc60-a4a3e891f205" providerId="ADAL" clId="{499732B7-135B-4B69-9E88-87F92023F399}" dt="2023-05-11T13:51:58.723" v="1530" actId="26606"/>
          <ac:spMkLst>
            <pc:docMk/>
            <pc:sldMk cId="571459196" sldId="257"/>
            <ac:spMk id="452" creationId="{B7FAF607-473A-4A43-A23D-BBFF5C4117BB}"/>
          </ac:spMkLst>
        </pc:spChg>
        <pc:spChg chg="add del">
          <ac:chgData name="Balaji Vharkat" userId="7a40e506-22ce-41b2-bc60-a4a3e891f205" providerId="ADAL" clId="{499732B7-135B-4B69-9E88-87F92023F399}" dt="2023-05-11T13:51:58.723" v="1530" actId="26606"/>
          <ac:spMkLst>
            <pc:docMk/>
            <pc:sldMk cId="571459196" sldId="257"/>
            <ac:spMk id="453" creationId="{00000000-0000-0000-0000-000000000000}"/>
          </ac:spMkLst>
        </pc:spChg>
        <pc:spChg chg="add del">
          <ac:chgData name="Balaji Vharkat" userId="7a40e506-22ce-41b2-bc60-a4a3e891f205" providerId="ADAL" clId="{499732B7-135B-4B69-9E88-87F92023F399}" dt="2023-05-11T13:52:02.435" v="1532" actId="26606"/>
          <ac:spMkLst>
            <pc:docMk/>
            <pc:sldMk cId="571459196" sldId="257"/>
            <ac:spMk id="455" creationId="{B95B9BA8-1D69-4796-85F5-B6D0BD52354B}"/>
          </ac:spMkLst>
        </pc:spChg>
        <pc:spChg chg="add del">
          <ac:chgData name="Balaji Vharkat" userId="7a40e506-22ce-41b2-bc60-a4a3e891f205" providerId="ADAL" clId="{499732B7-135B-4B69-9E88-87F92023F399}" dt="2023-05-11T13:52:16.652" v="1534" actId="26606"/>
          <ac:spMkLst>
            <pc:docMk/>
            <pc:sldMk cId="571459196" sldId="257"/>
            <ac:spMk id="467" creationId="{BACC6370-2D7E-4714-9D71-7542949D7D5D}"/>
          </ac:spMkLst>
        </pc:spChg>
        <pc:spChg chg="add del">
          <ac:chgData name="Balaji Vharkat" userId="7a40e506-22ce-41b2-bc60-a4a3e891f205" providerId="ADAL" clId="{499732B7-135B-4B69-9E88-87F92023F399}" dt="2023-05-11T13:52:16.652" v="1534" actId="26606"/>
          <ac:spMkLst>
            <pc:docMk/>
            <pc:sldMk cId="571459196" sldId="257"/>
            <ac:spMk id="468" creationId="{F68B3F68-107C-434F-AA38-110D5EA91B85}"/>
          </ac:spMkLst>
        </pc:spChg>
        <pc:spChg chg="add del">
          <ac:chgData name="Balaji Vharkat" userId="7a40e506-22ce-41b2-bc60-a4a3e891f205" providerId="ADAL" clId="{499732B7-135B-4B69-9E88-87F92023F399}" dt="2023-05-11T13:52:16.652" v="1534" actId="26606"/>
          <ac:spMkLst>
            <pc:docMk/>
            <pc:sldMk cId="571459196" sldId="257"/>
            <ac:spMk id="469" creationId="{AAD0DBB9-1A4B-4391-81D4-CB19F9AB918A}"/>
          </ac:spMkLst>
        </pc:spChg>
        <pc:grpChg chg="add del mod">
          <ac:chgData name="Balaji Vharkat" userId="7a40e506-22ce-41b2-bc60-a4a3e891f205" providerId="ADAL" clId="{499732B7-135B-4B69-9E88-87F92023F399}" dt="2023-05-11T16:40:01.523" v="1640" actId="478"/>
          <ac:grpSpMkLst>
            <pc:docMk/>
            <pc:sldMk cId="571459196" sldId="257"/>
            <ac:grpSpMk id="13" creationId="{6A52EAF0-C42A-4EA7-8CF5-9DBF73E7CB9B}"/>
          </ac:grpSpMkLst>
        </pc:grpChg>
        <pc:grpChg chg="mod">
          <ac:chgData name="Balaji Vharkat" userId="7a40e506-22ce-41b2-bc60-a4a3e891f205" providerId="ADAL" clId="{499732B7-135B-4B69-9E88-87F92023F399}" dt="2023-05-11T16:49:15.263" v="1988" actId="18245"/>
          <ac:grpSpMkLst>
            <pc:docMk/>
            <pc:sldMk cId="571459196" sldId="257"/>
            <ac:grpSpMk id="16" creationId="{97BAC02B-AEA0-4160-A88B-3C4C10F54AC0}"/>
          </ac:grpSpMkLst>
        </pc:grpChg>
        <pc:grpChg chg="add mod">
          <ac:chgData name="Balaji Vharkat" userId="7a40e506-22ce-41b2-bc60-a4a3e891f205" providerId="ADAL" clId="{499732B7-135B-4B69-9E88-87F92023F399}" dt="2023-05-11T17:34:46.618" v="2372" actId="164"/>
          <ac:grpSpMkLst>
            <pc:docMk/>
            <pc:sldMk cId="571459196" sldId="257"/>
            <ac:grpSpMk id="32" creationId="{CDBEF12D-349A-4D51-956A-24E88EF7A7FF}"/>
          </ac:grpSpMkLst>
        </pc:grpChg>
        <pc:grpChg chg="add mod">
          <ac:chgData name="Balaji Vharkat" userId="7a40e506-22ce-41b2-bc60-a4a3e891f205" providerId="ADAL" clId="{499732B7-135B-4B69-9E88-87F92023F399}" dt="2023-05-11T17:51:36.906" v="2803" actId="14100"/>
          <ac:grpSpMkLst>
            <pc:docMk/>
            <pc:sldMk cId="571459196" sldId="257"/>
            <ac:grpSpMk id="37" creationId="{BA31A29F-1A2C-409D-9AC2-45DB559247D3}"/>
          </ac:grpSpMkLst>
        </pc:grpChg>
        <pc:grpChg chg="add del">
          <ac:chgData name="Balaji Vharkat" userId="7a40e506-22ce-41b2-bc60-a4a3e891f205" providerId="ADAL" clId="{499732B7-135B-4B69-9E88-87F92023F399}" dt="2023-05-11T13:51:58.723" v="1530" actId="26606"/>
          <ac:grpSpMkLst>
            <pc:docMk/>
            <pc:sldMk cId="571459196" sldId="257"/>
            <ac:grpSpMk id="448" creationId="{C5F6476F-D303-44D3-B30F-1BA348F0F64A}"/>
          </ac:grpSpMkLst>
        </pc:grpChg>
        <pc:grpChg chg="add del">
          <ac:chgData name="Balaji Vharkat" userId="7a40e506-22ce-41b2-bc60-a4a3e891f205" providerId="ADAL" clId="{499732B7-135B-4B69-9E88-87F92023F399}" dt="2023-05-11T13:52:02.435" v="1532" actId="26606"/>
          <ac:grpSpMkLst>
            <pc:docMk/>
            <pc:sldMk cId="571459196" sldId="257"/>
            <ac:grpSpMk id="456" creationId="{968B60ED-12A6-4E8F-BEC0-51C848293D90}"/>
          </ac:grpSpMkLst>
        </pc:grpChg>
        <pc:graphicFrameChg chg="add del mod modGraphic">
          <ac:chgData name="Balaji Vharkat" userId="7a40e506-22ce-41b2-bc60-a4a3e891f205" providerId="ADAL" clId="{499732B7-135B-4B69-9E88-87F92023F399}" dt="2023-05-12T01:07:52.511" v="3680" actId="20577"/>
          <ac:graphicFrameMkLst>
            <pc:docMk/>
            <pc:sldMk cId="571459196" sldId="257"/>
            <ac:graphicFrameMk id="14" creationId="{16BD8EA8-B920-43E0-B991-EC48BC28E63D}"/>
          </ac:graphicFrameMkLst>
        </pc:graphicFrameChg>
        <pc:graphicFrameChg chg="add del mod">
          <ac:chgData name="Balaji Vharkat" userId="7a40e506-22ce-41b2-bc60-a4a3e891f205" providerId="ADAL" clId="{499732B7-135B-4B69-9E88-87F92023F399}" dt="2023-05-11T17:27:40.050" v="2267" actId="478"/>
          <ac:graphicFrameMkLst>
            <pc:docMk/>
            <pc:sldMk cId="571459196" sldId="257"/>
            <ac:graphicFrameMk id="35" creationId="{EB5ACB81-FA96-458A-B4E0-9A7A229987EE}"/>
          </ac:graphicFrameMkLst>
        </pc:graphicFrameChg>
        <pc:graphicFrameChg chg="add mod">
          <ac:chgData name="Balaji Vharkat" userId="7a40e506-22ce-41b2-bc60-a4a3e891f205" providerId="ADAL" clId="{499732B7-135B-4B69-9E88-87F92023F399}" dt="2023-05-11T17:28:13.374" v="2275" actId="571"/>
          <ac:graphicFrameMkLst>
            <pc:docMk/>
            <pc:sldMk cId="571459196" sldId="257"/>
            <ac:graphicFrameMk id="36" creationId="{0B2CBD05-817C-4341-8639-CA196C41A417}"/>
          </ac:graphicFrameMkLst>
        </pc:graphicFrameChg>
        <pc:graphicFrameChg chg="del mod">
          <ac:chgData name="Balaji Vharkat" userId="7a40e506-22ce-41b2-bc60-a4a3e891f205" providerId="ADAL" clId="{499732B7-135B-4B69-9E88-87F92023F399}" dt="2023-05-11T12:54:26.728" v="19" actId="478"/>
          <ac:graphicFrameMkLst>
            <pc:docMk/>
            <pc:sldMk cId="571459196" sldId="257"/>
            <ac:graphicFrameMk id="434" creationId="{00000000-0000-0000-0000-000000000000}"/>
          </ac:graphicFrameMkLst>
        </pc:graphicFrameChg>
        <pc:graphicFrameChg chg="add del">
          <ac:chgData name="Balaji Vharkat" userId="7a40e506-22ce-41b2-bc60-a4a3e891f205" providerId="ADAL" clId="{499732B7-135B-4B69-9E88-87F92023F399}" dt="2023-05-11T13:51:56.036" v="1528" actId="26606"/>
          <ac:graphicFrameMkLst>
            <pc:docMk/>
            <pc:sldMk cId="571459196" sldId="257"/>
            <ac:graphicFrameMk id="439" creationId="{F4F5CEBD-5E89-C77C-24AB-DB9B01F78E70}"/>
          </ac:graphicFrameMkLst>
        </pc:graphicFrameChg>
        <pc:graphicFrameChg chg="add del">
          <ac:chgData name="Balaji Vharkat" userId="7a40e506-22ce-41b2-bc60-a4a3e891f205" providerId="ADAL" clId="{499732B7-135B-4B69-9E88-87F92023F399}" dt="2023-05-11T13:52:02.435" v="1532" actId="26606"/>
          <ac:graphicFrameMkLst>
            <pc:docMk/>
            <pc:sldMk cId="571459196" sldId="257"/>
            <ac:graphicFrameMk id="465" creationId="{C2111DD7-93B8-7A89-EAA2-AE5C3E58F01D}"/>
          </ac:graphicFrameMkLst>
        </pc:graphicFrameChg>
        <pc:graphicFrameChg chg="add del">
          <ac:chgData name="Balaji Vharkat" userId="7a40e506-22ce-41b2-bc60-a4a3e891f205" providerId="ADAL" clId="{499732B7-135B-4B69-9E88-87F92023F399}" dt="2023-05-11T13:52:16.652" v="1534" actId="26606"/>
          <ac:graphicFrameMkLst>
            <pc:docMk/>
            <pc:sldMk cId="571459196" sldId="257"/>
            <ac:graphicFrameMk id="470" creationId="{B1EB621C-F657-C983-9FAC-57B3091F49C6}"/>
          </ac:graphicFrameMkLst>
        </pc:graphicFrameChg>
        <pc:picChg chg="add del mod">
          <ac:chgData name="Balaji Vharkat" userId="7a40e506-22ce-41b2-bc60-a4a3e891f205" providerId="ADAL" clId="{499732B7-135B-4B69-9E88-87F92023F399}" dt="2023-05-11T16:38:45.507" v="1607" actId="21"/>
          <ac:picMkLst>
            <pc:docMk/>
            <pc:sldMk cId="571459196" sldId="257"/>
            <ac:picMk id="4" creationId="{BCB37DE1-0141-4522-B7E7-F230113B6E39}"/>
          </ac:picMkLst>
        </pc:picChg>
        <pc:picChg chg="add del mod">
          <ac:chgData name="Balaji Vharkat" userId="7a40e506-22ce-41b2-bc60-a4a3e891f205" providerId="ADAL" clId="{499732B7-135B-4B69-9E88-87F92023F399}" dt="2023-05-11T16:38:58.902" v="1615" actId="478"/>
          <ac:picMkLst>
            <pc:docMk/>
            <pc:sldMk cId="571459196" sldId="257"/>
            <ac:picMk id="10" creationId="{4CDD7706-4EFC-4C0F-839E-0995028A4685}"/>
          </ac:picMkLst>
        </pc:picChg>
        <pc:picChg chg="add del mod">
          <ac:chgData name="Balaji Vharkat" userId="7a40e506-22ce-41b2-bc60-a4a3e891f205" providerId="ADAL" clId="{499732B7-135B-4B69-9E88-87F92023F399}" dt="2023-05-11T16:38:55.820" v="1612"/>
          <ac:picMkLst>
            <pc:docMk/>
            <pc:sldMk cId="571459196" sldId="257"/>
            <ac:picMk id="12" creationId="{CD4761D0-6ADC-4614-B221-7F3372C221FF}"/>
          </ac:picMkLst>
        </pc:picChg>
        <pc:picChg chg="add del mod topLvl">
          <ac:chgData name="Balaji Vharkat" userId="7a40e506-22ce-41b2-bc60-a4a3e891f205" providerId="ADAL" clId="{499732B7-135B-4B69-9E88-87F92023F399}" dt="2023-05-11T16:40:01.523" v="1640" actId="478"/>
          <ac:picMkLst>
            <pc:docMk/>
            <pc:sldMk cId="571459196" sldId="257"/>
            <ac:picMk id="15" creationId="{99A8E9F6-B0EF-4F38-92E1-286FAFBF450B}"/>
          </ac:picMkLst>
        </pc:picChg>
        <pc:picChg chg="add del mod">
          <ac:chgData name="Balaji Vharkat" userId="7a40e506-22ce-41b2-bc60-a4a3e891f205" providerId="ADAL" clId="{499732B7-135B-4B69-9E88-87F92023F399}" dt="2023-05-11T16:58:14.715" v="2105"/>
          <ac:picMkLst>
            <pc:docMk/>
            <pc:sldMk cId="571459196" sldId="257"/>
            <ac:picMk id="33" creationId="{6BFD10A2-6451-440E-913A-3E42686F5945}"/>
          </ac:picMkLst>
        </pc:picChg>
        <pc:picChg chg="add mod">
          <ac:chgData name="Balaji Vharkat" userId="7a40e506-22ce-41b2-bc60-a4a3e891f205" providerId="ADAL" clId="{499732B7-135B-4B69-9E88-87F92023F399}" dt="2023-05-11T17:34:46.618" v="2372" actId="164"/>
          <ac:picMkLst>
            <pc:docMk/>
            <pc:sldMk cId="571459196" sldId="257"/>
            <ac:picMk id="34" creationId="{900DB71B-52CD-439B-833D-6D3C6CF3E42C}"/>
          </ac:picMkLst>
        </pc:picChg>
        <pc:picChg chg="del">
          <ac:chgData name="Balaji Vharkat" userId="7a40e506-22ce-41b2-bc60-a4a3e891f205" providerId="ADAL" clId="{499732B7-135B-4B69-9E88-87F92023F399}" dt="2023-05-11T12:53:11.506" v="12" actId="478"/>
          <ac:picMkLst>
            <pc:docMk/>
            <pc:sldMk cId="571459196" sldId="257"/>
            <ac:picMk id="433" creationId="{00000000-0000-0000-0000-000000000000}"/>
          </ac:picMkLst>
        </pc:picChg>
        <pc:picChg chg="del">
          <ac:chgData name="Balaji Vharkat" userId="7a40e506-22ce-41b2-bc60-a4a3e891f205" providerId="ADAL" clId="{499732B7-135B-4B69-9E88-87F92023F399}" dt="2023-05-11T12:54:28.889" v="20" actId="478"/>
          <ac:picMkLst>
            <pc:docMk/>
            <pc:sldMk cId="571459196" sldId="257"/>
            <ac:picMk id="436" creationId="{00000000-0000-0000-0000-000000000000}"/>
          </ac:picMkLst>
        </pc:picChg>
        <pc:picChg chg="add del">
          <ac:chgData name="Balaji Vharkat" userId="7a40e506-22ce-41b2-bc60-a4a3e891f205" providerId="ADAL" clId="{499732B7-135B-4B69-9E88-87F92023F399}" dt="2023-05-11T13:51:58.723" v="1530" actId="26606"/>
          <ac:picMkLst>
            <pc:docMk/>
            <pc:sldMk cId="571459196" sldId="257"/>
            <ac:picMk id="441" creationId="{27CF7435-1A9B-7EB2-2A3E-D0A26346376B}"/>
          </ac:picMkLst>
        </pc:picChg>
        <pc:cxnChg chg="add del">
          <ac:chgData name="Balaji Vharkat" userId="7a40e506-22ce-41b2-bc60-a4a3e891f205" providerId="ADAL" clId="{499732B7-135B-4B69-9E88-87F92023F399}" dt="2023-05-11T13:51:56.036" v="1528" actId="26606"/>
          <ac:cxnSpMkLst>
            <pc:docMk/>
            <pc:sldMk cId="571459196" sldId="257"/>
            <ac:cxnSpMk id="445" creationId="{C8F51B3F-8331-4E4A-AE96-D47B1006EEAD}"/>
          </ac:cxnSpMkLst>
        </pc:cxnChg>
      </pc:sldChg>
      <pc:sldChg chg="new del">
        <pc:chgData name="Balaji Vharkat" userId="7a40e506-22ce-41b2-bc60-a4a3e891f205" providerId="ADAL" clId="{499732B7-135B-4B69-9E88-87F92023F399}" dt="2023-05-11T12:51:17.836" v="4" actId="680"/>
        <pc:sldMkLst>
          <pc:docMk/>
          <pc:sldMk cId="3308563413" sldId="257"/>
        </pc:sldMkLst>
      </pc:sldChg>
      <pc:sldChg chg="addSp modSp add del mod ord">
        <pc:chgData name="Balaji Vharkat" userId="7a40e506-22ce-41b2-bc60-a4a3e891f205" providerId="ADAL" clId="{499732B7-135B-4B69-9E88-87F92023F399}" dt="2023-05-11T13:49:56.193" v="1470" actId="47"/>
        <pc:sldMkLst>
          <pc:docMk/>
          <pc:sldMk cId="203771548" sldId="258"/>
        </pc:sldMkLst>
        <pc:spChg chg="add mod">
          <ac:chgData name="Balaji Vharkat" userId="7a40e506-22ce-41b2-bc60-a4a3e891f205" providerId="ADAL" clId="{499732B7-135B-4B69-9E88-87F92023F399}" dt="2023-05-11T13:45:21.789" v="1349" actId="1076"/>
          <ac:spMkLst>
            <pc:docMk/>
            <pc:sldMk cId="203771548" sldId="258"/>
            <ac:spMk id="6" creationId="{D7CDE556-66B0-409B-A1F9-9FC517644601}"/>
          </ac:spMkLst>
        </pc:spChg>
      </pc:sldChg>
      <pc:sldChg chg="addSp delSp modSp add del mod">
        <pc:chgData name="Balaji Vharkat" userId="7a40e506-22ce-41b2-bc60-a4a3e891f205" providerId="ADAL" clId="{499732B7-135B-4B69-9E88-87F92023F399}" dt="2023-05-11T17:59:14.033" v="2866" actId="47"/>
        <pc:sldMkLst>
          <pc:docMk/>
          <pc:sldMk cId="1713205445" sldId="258"/>
        </pc:sldMkLst>
        <pc:spChg chg="add mod">
          <ac:chgData name="Balaji Vharkat" userId="7a40e506-22ce-41b2-bc60-a4a3e891f205" providerId="ADAL" clId="{499732B7-135B-4B69-9E88-87F92023F399}" dt="2023-05-11T17:47:09.022" v="2709" actId="1076"/>
          <ac:spMkLst>
            <pc:docMk/>
            <pc:sldMk cId="1713205445" sldId="258"/>
            <ac:spMk id="5" creationId="{086FEE9B-3BAE-4FA4-87E3-EA75E2FD7282}"/>
          </ac:spMkLst>
        </pc:spChg>
        <pc:spChg chg="add mod">
          <ac:chgData name="Balaji Vharkat" userId="7a40e506-22ce-41b2-bc60-a4a3e891f205" providerId="ADAL" clId="{499732B7-135B-4B69-9E88-87F92023F399}" dt="2023-05-11T17:52:23.370" v="2811" actId="20577"/>
          <ac:spMkLst>
            <pc:docMk/>
            <pc:sldMk cId="1713205445" sldId="258"/>
            <ac:spMk id="6" creationId="{058C00A7-C41E-4E2E-B8BC-04CC820C2FA8}"/>
          </ac:spMkLst>
        </pc:spChg>
        <pc:spChg chg="del">
          <ac:chgData name="Balaji Vharkat" userId="7a40e506-22ce-41b2-bc60-a4a3e891f205" providerId="ADAL" clId="{499732B7-135B-4B69-9E88-87F92023F399}" dt="2023-05-11T16:22:44.063" v="1536" actId="478"/>
          <ac:spMkLst>
            <pc:docMk/>
            <pc:sldMk cId="1713205445" sldId="258"/>
            <ac:spMk id="7" creationId="{2A2F4DDB-EC11-4F0A-8561-ED58B394B02F}"/>
          </ac:spMkLst>
        </pc:spChg>
        <pc:spChg chg="add mod">
          <ac:chgData name="Balaji Vharkat" userId="7a40e506-22ce-41b2-bc60-a4a3e891f205" providerId="ADAL" clId="{499732B7-135B-4B69-9E88-87F92023F399}" dt="2023-05-11T17:52:27.724" v="2813" actId="20577"/>
          <ac:spMkLst>
            <pc:docMk/>
            <pc:sldMk cId="1713205445" sldId="258"/>
            <ac:spMk id="8" creationId="{CE205F97-3CA4-4044-8E09-1A67DFECED4D}"/>
          </ac:spMkLst>
        </pc:spChg>
        <pc:spChg chg="del mod">
          <ac:chgData name="Balaji Vharkat" userId="7a40e506-22ce-41b2-bc60-a4a3e891f205" providerId="ADAL" clId="{499732B7-135B-4B69-9E88-87F92023F399}" dt="2023-05-11T17:39:19.446" v="2603" actId="478"/>
          <ac:spMkLst>
            <pc:docMk/>
            <pc:sldMk cId="1713205445" sldId="258"/>
            <ac:spMk id="435" creationId="{00000000-0000-0000-0000-000000000000}"/>
          </ac:spMkLst>
        </pc:spChg>
        <pc:spChg chg="mod">
          <ac:chgData name="Balaji Vharkat" userId="7a40e506-22ce-41b2-bc60-a4a3e891f205" providerId="ADAL" clId="{499732B7-135B-4B69-9E88-87F92023F399}" dt="2023-05-11T17:48:02.073" v="2752" actId="20577"/>
          <ac:spMkLst>
            <pc:docMk/>
            <pc:sldMk cId="1713205445" sldId="258"/>
            <ac:spMk id="437" creationId="{00000000-0000-0000-0000-000000000000}"/>
          </ac:spMkLst>
        </pc:spChg>
      </pc:sldChg>
      <pc:sldChg chg="addSp delSp modSp add mod">
        <pc:chgData name="Balaji Vharkat" userId="7a40e506-22ce-41b2-bc60-a4a3e891f205" providerId="ADAL" clId="{499732B7-135B-4B69-9E88-87F92023F399}" dt="2023-05-12T02:50:27.893" v="5816" actId="14100"/>
        <pc:sldMkLst>
          <pc:docMk/>
          <pc:sldMk cId="105399908" sldId="259"/>
        </pc:sldMkLst>
        <pc:spChg chg="del">
          <ac:chgData name="Balaji Vharkat" userId="7a40e506-22ce-41b2-bc60-a4a3e891f205" providerId="ADAL" clId="{499732B7-135B-4B69-9E88-87F92023F399}" dt="2023-05-11T16:22:47.461" v="1537" actId="478"/>
          <ac:spMkLst>
            <pc:docMk/>
            <pc:sldMk cId="105399908" sldId="259"/>
            <ac:spMk id="7" creationId="{2A2F4DDB-EC11-4F0A-8561-ED58B394B02F}"/>
          </ac:spMkLst>
        </pc:spChg>
        <pc:spChg chg="del mod">
          <ac:chgData name="Balaji Vharkat" userId="7a40e506-22ce-41b2-bc60-a4a3e891f205" providerId="ADAL" clId="{499732B7-135B-4B69-9E88-87F92023F399}" dt="2023-05-12T02:09:05.537" v="5328" actId="478"/>
          <ac:spMkLst>
            <pc:docMk/>
            <pc:sldMk cId="105399908" sldId="259"/>
            <ac:spMk id="435" creationId="{00000000-0000-0000-0000-000000000000}"/>
          </ac:spMkLst>
        </pc:spChg>
        <pc:spChg chg="mod">
          <ac:chgData name="Balaji Vharkat" userId="7a40e506-22ce-41b2-bc60-a4a3e891f205" providerId="ADAL" clId="{499732B7-135B-4B69-9E88-87F92023F399}" dt="2023-05-11T17:54:45.150" v="2830" actId="108"/>
          <ac:spMkLst>
            <pc:docMk/>
            <pc:sldMk cId="105399908" sldId="259"/>
            <ac:spMk id="437" creationId="{00000000-0000-0000-0000-000000000000}"/>
          </ac:spMkLst>
        </pc:spChg>
        <pc:picChg chg="add mod">
          <ac:chgData name="Balaji Vharkat" userId="7a40e506-22ce-41b2-bc60-a4a3e891f205" providerId="ADAL" clId="{499732B7-135B-4B69-9E88-87F92023F399}" dt="2023-05-12T02:26:32.920" v="5675" actId="14100"/>
          <ac:picMkLst>
            <pc:docMk/>
            <pc:sldMk cId="105399908" sldId="259"/>
            <ac:picMk id="3" creationId="{70428EBA-9048-4F08-95FF-5AE85175857D}"/>
          </ac:picMkLst>
        </pc:picChg>
        <pc:picChg chg="add mod modCrop">
          <ac:chgData name="Balaji Vharkat" userId="7a40e506-22ce-41b2-bc60-a4a3e891f205" providerId="ADAL" clId="{499732B7-135B-4B69-9E88-87F92023F399}" dt="2023-05-12T02:30:27.975" v="5685" actId="732"/>
          <ac:picMkLst>
            <pc:docMk/>
            <pc:sldMk cId="105399908" sldId="259"/>
            <ac:picMk id="5" creationId="{F29BCEF1-D25D-4B43-9949-67F6B5F15DEA}"/>
          </ac:picMkLst>
        </pc:picChg>
        <pc:picChg chg="add del mod">
          <ac:chgData name="Balaji Vharkat" userId="7a40e506-22ce-41b2-bc60-a4a3e891f205" providerId="ADAL" clId="{499732B7-135B-4B69-9E88-87F92023F399}" dt="2023-05-12T02:39:18.907" v="5724" actId="1076"/>
          <ac:picMkLst>
            <pc:docMk/>
            <pc:sldMk cId="105399908" sldId="259"/>
            <ac:picMk id="7" creationId="{CF4301A6-2D8D-4EEA-A32D-0EE44F5F70A6}"/>
          </ac:picMkLst>
        </pc:picChg>
        <pc:picChg chg="add del mod modCrop">
          <ac:chgData name="Balaji Vharkat" userId="7a40e506-22ce-41b2-bc60-a4a3e891f205" providerId="ADAL" clId="{499732B7-135B-4B69-9E88-87F92023F399}" dt="2023-05-12T02:30:46.302" v="5689" actId="1076"/>
          <ac:picMkLst>
            <pc:docMk/>
            <pc:sldMk cId="105399908" sldId="259"/>
            <ac:picMk id="9" creationId="{BBE7F29E-0879-4263-AFD1-FB940342D4F6}"/>
          </ac:picMkLst>
        </pc:picChg>
        <pc:picChg chg="add mod">
          <ac:chgData name="Balaji Vharkat" userId="7a40e506-22ce-41b2-bc60-a4a3e891f205" providerId="ADAL" clId="{499732B7-135B-4B69-9E88-87F92023F399}" dt="2023-05-12T02:42:35.861" v="5743" actId="1076"/>
          <ac:picMkLst>
            <pc:docMk/>
            <pc:sldMk cId="105399908" sldId="259"/>
            <ac:picMk id="10" creationId="{76047B3F-2301-4286-AF3D-1164017673DE}"/>
          </ac:picMkLst>
        </pc:picChg>
        <pc:picChg chg="add del mod">
          <ac:chgData name="Balaji Vharkat" userId="7a40e506-22ce-41b2-bc60-a4a3e891f205" providerId="ADAL" clId="{499732B7-135B-4B69-9E88-87F92023F399}" dt="2023-05-12T02:39:24.953" v="5726"/>
          <ac:picMkLst>
            <pc:docMk/>
            <pc:sldMk cId="105399908" sldId="259"/>
            <ac:picMk id="13" creationId="{26A088E4-9A62-4401-9E3E-45320D8B0508}"/>
          </ac:picMkLst>
        </pc:picChg>
        <pc:picChg chg="add del mod">
          <ac:chgData name="Balaji Vharkat" userId="7a40e506-22ce-41b2-bc60-a4a3e891f205" providerId="ADAL" clId="{499732B7-135B-4B69-9E88-87F92023F399}" dt="2023-05-12T02:39:24.953" v="5726"/>
          <ac:picMkLst>
            <pc:docMk/>
            <pc:sldMk cId="105399908" sldId="259"/>
            <ac:picMk id="14" creationId="{09539C39-2705-4CC1-AE7D-E7B39F580A3B}"/>
          </ac:picMkLst>
        </pc:picChg>
        <pc:picChg chg="add del mod">
          <ac:chgData name="Balaji Vharkat" userId="7a40e506-22ce-41b2-bc60-a4a3e891f205" providerId="ADAL" clId="{499732B7-135B-4B69-9E88-87F92023F399}" dt="2023-05-12T02:39:36.367" v="5730" actId="478"/>
          <ac:picMkLst>
            <pc:docMk/>
            <pc:sldMk cId="105399908" sldId="259"/>
            <ac:picMk id="15" creationId="{B3A98ED9-B5CE-4294-8120-6F7697B8D4DD}"/>
          </ac:picMkLst>
        </pc:picChg>
        <pc:picChg chg="add mod">
          <ac:chgData name="Balaji Vharkat" userId="7a40e506-22ce-41b2-bc60-a4a3e891f205" providerId="ADAL" clId="{499732B7-135B-4B69-9E88-87F92023F399}" dt="2023-05-12T02:50:25.869" v="5815" actId="14100"/>
          <ac:picMkLst>
            <pc:docMk/>
            <pc:sldMk cId="105399908" sldId="259"/>
            <ac:picMk id="16" creationId="{21408F2E-D73F-4398-8ED2-59E2D8DA061D}"/>
          </ac:picMkLst>
        </pc:picChg>
        <pc:picChg chg="add del mod">
          <ac:chgData name="Balaji Vharkat" userId="7a40e506-22ce-41b2-bc60-a4a3e891f205" providerId="ADAL" clId="{499732B7-135B-4B69-9E88-87F92023F399}" dt="2023-05-12T02:42:14.011" v="5740"/>
          <ac:picMkLst>
            <pc:docMk/>
            <pc:sldMk cId="105399908" sldId="259"/>
            <ac:picMk id="17" creationId="{6E135635-0DAB-43EB-A241-B5922D66EED1}"/>
          </ac:picMkLst>
        </pc:picChg>
        <pc:picChg chg="add del mod">
          <ac:chgData name="Balaji Vharkat" userId="7a40e506-22ce-41b2-bc60-a4a3e891f205" providerId="ADAL" clId="{499732B7-135B-4B69-9E88-87F92023F399}" dt="2023-05-12T02:42:14.011" v="5740"/>
          <ac:picMkLst>
            <pc:docMk/>
            <pc:sldMk cId="105399908" sldId="259"/>
            <ac:picMk id="18" creationId="{1973DD2C-5AF8-4C03-A235-A00D295A07F1}"/>
          </ac:picMkLst>
        </pc:picChg>
        <pc:picChg chg="add mod">
          <ac:chgData name="Balaji Vharkat" userId="7a40e506-22ce-41b2-bc60-a4a3e891f205" providerId="ADAL" clId="{499732B7-135B-4B69-9E88-87F92023F399}" dt="2023-05-12T02:50:27.893" v="5816" actId="14100"/>
          <ac:picMkLst>
            <pc:docMk/>
            <pc:sldMk cId="105399908" sldId="259"/>
            <ac:picMk id="21" creationId="{B6AF8F58-3647-4D99-ADD5-559EA7232875}"/>
          </ac:picMkLst>
        </pc:picChg>
        <pc:picChg chg="add mod">
          <ac:chgData name="Balaji Vharkat" userId="7a40e506-22ce-41b2-bc60-a4a3e891f205" providerId="ADAL" clId="{499732B7-135B-4B69-9E88-87F92023F399}" dt="2023-05-12T02:50:19.711" v="5812" actId="571"/>
          <ac:picMkLst>
            <pc:docMk/>
            <pc:sldMk cId="105399908" sldId="259"/>
            <ac:picMk id="22" creationId="{813BB039-AB44-4510-911E-AED1F1F9DF55}"/>
          </ac:picMkLst>
        </pc:picChg>
        <pc:picChg chg="add mod">
          <ac:chgData name="Balaji Vharkat" userId="7a40e506-22ce-41b2-bc60-a4a3e891f205" providerId="ADAL" clId="{499732B7-135B-4B69-9E88-87F92023F399}" dt="2023-05-12T02:50:11.063" v="5810" actId="1076"/>
          <ac:picMkLst>
            <pc:docMk/>
            <pc:sldMk cId="105399908" sldId="259"/>
            <ac:picMk id="1026" creationId="{8D01CD78-6E45-45B3-8A82-7242B038B82A}"/>
          </ac:picMkLst>
        </pc:picChg>
        <pc:picChg chg="add del mod">
          <ac:chgData name="Balaji Vharkat" userId="7a40e506-22ce-41b2-bc60-a4a3e891f205" providerId="ADAL" clId="{499732B7-135B-4B69-9E88-87F92023F399}" dt="2023-05-12T02:39:18.711" v="5723"/>
          <ac:picMkLst>
            <pc:docMk/>
            <pc:sldMk cId="105399908" sldId="259"/>
            <ac:picMk id="1028" creationId="{2C18C658-1C9E-4E9A-8E2C-637BFCE1CE3B}"/>
          </ac:picMkLst>
        </pc:picChg>
      </pc:sldChg>
      <pc:sldChg chg="add del">
        <pc:chgData name="Balaji Vharkat" userId="7a40e506-22ce-41b2-bc60-a4a3e891f205" providerId="ADAL" clId="{499732B7-135B-4B69-9E88-87F92023F399}" dt="2023-05-11T13:50:09.948" v="1472" actId="47"/>
        <pc:sldMkLst>
          <pc:docMk/>
          <pc:sldMk cId="3492408622" sldId="259"/>
        </pc:sldMkLst>
      </pc:sldChg>
      <pc:sldChg chg="addSp delSp modSp add mod delAnim modAnim">
        <pc:chgData name="Balaji Vharkat" userId="7a40e506-22ce-41b2-bc60-a4a3e891f205" providerId="ADAL" clId="{499732B7-135B-4B69-9E88-87F92023F399}" dt="2023-05-11T19:21:27.403" v="3635" actId="1076"/>
        <pc:sldMkLst>
          <pc:docMk/>
          <pc:sldMk cId="2348154884" sldId="260"/>
        </pc:sldMkLst>
        <pc:spChg chg="add del mod">
          <ac:chgData name="Balaji Vharkat" userId="7a40e506-22ce-41b2-bc60-a4a3e891f205" providerId="ADAL" clId="{499732B7-135B-4B69-9E88-87F92023F399}" dt="2023-05-11T18:00:57.958" v="2873" actId="478"/>
          <ac:spMkLst>
            <pc:docMk/>
            <pc:sldMk cId="2348154884" sldId="260"/>
            <ac:spMk id="5" creationId="{75284D13-1214-4F0B-B357-CB55E881EA38}"/>
          </ac:spMkLst>
        </pc:spChg>
        <pc:spChg chg="del">
          <ac:chgData name="Balaji Vharkat" userId="7a40e506-22ce-41b2-bc60-a4a3e891f205" providerId="ADAL" clId="{499732B7-135B-4B69-9E88-87F92023F399}" dt="2023-05-11T16:22:49.616" v="1538" actId="478"/>
          <ac:spMkLst>
            <pc:docMk/>
            <pc:sldMk cId="2348154884" sldId="260"/>
            <ac:spMk id="7" creationId="{2A2F4DDB-EC11-4F0A-8561-ED58B394B02F}"/>
          </ac:spMkLst>
        </pc:spChg>
        <pc:spChg chg="del mod">
          <ac:chgData name="Balaji Vharkat" userId="7a40e506-22ce-41b2-bc60-a4a3e891f205" providerId="ADAL" clId="{499732B7-135B-4B69-9E88-87F92023F399}" dt="2023-05-11T17:54:11.541" v="2826" actId="478"/>
          <ac:spMkLst>
            <pc:docMk/>
            <pc:sldMk cId="2348154884" sldId="260"/>
            <ac:spMk id="435" creationId="{00000000-0000-0000-0000-000000000000}"/>
          </ac:spMkLst>
        </pc:spChg>
        <pc:spChg chg="mod">
          <ac:chgData name="Balaji Vharkat" userId="7a40e506-22ce-41b2-bc60-a4a3e891f205" providerId="ADAL" clId="{499732B7-135B-4B69-9E88-87F92023F399}" dt="2023-05-11T18:21:51.265" v="3033" actId="20577"/>
          <ac:spMkLst>
            <pc:docMk/>
            <pc:sldMk cId="2348154884" sldId="260"/>
            <ac:spMk id="437" creationId="{00000000-0000-0000-0000-000000000000}"/>
          </ac:spMkLst>
        </pc:spChg>
        <pc:grpChg chg="add mod">
          <ac:chgData name="Balaji Vharkat" userId="7a40e506-22ce-41b2-bc60-a4a3e891f205" providerId="ADAL" clId="{499732B7-135B-4B69-9E88-87F92023F399}" dt="2023-05-11T18:16:44.126" v="2980" actId="164"/>
          <ac:grpSpMkLst>
            <pc:docMk/>
            <pc:sldMk cId="2348154884" sldId="260"/>
            <ac:grpSpMk id="2" creationId="{32F13B38-8201-40BE-9BC1-9B51AAE8CC9A}"/>
          </ac:grpSpMkLst>
        </pc:grpChg>
        <pc:grpChg chg="add mod">
          <ac:chgData name="Balaji Vharkat" userId="7a40e506-22ce-41b2-bc60-a4a3e891f205" providerId="ADAL" clId="{499732B7-135B-4B69-9E88-87F92023F399}" dt="2023-05-11T19:21:21.880" v="3633" actId="1076"/>
          <ac:grpSpMkLst>
            <pc:docMk/>
            <pc:sldMk cId="2348154884" sldId="260"/>
            <ac:grpSpMk id="3" creationId="{7FE9E07E-2F3C-4E3D-A2E9-A77EA2046D9F}"/>
          </ac:grpSpMkLst>
        </pc:grpChg>
        <pc:grpChg chg="add mod">
          <ac:chgData name="Balaji Vharkat" userId="7a40e506-22ce-41b2-bc60-a4a3e891f205" providerId="ADAL" clId="{499732B7-135B-4B69-9E88-87F92023F399}" dt="2023-05-11T19:21:27.403" v="3635" actId="1076"/>
          <ac:grpSpMkLst>
            <pc:docMk/>
            <pc:sldMk cId="2348154884" sldId="260"/>
            <ac:grpSpMk id="16" creationId="{9115FD87-2EFA-406E-B777-60FD18B1CB6E}"/>
          </ac:grpSpMkLst>
        </pc:grpChg>
        <pc:grpChg chg="add mod">
          <ac:chgData name="Balaji Vharkat" userId="7a40e506-22ce-41b2-bc60-a4a3e891f205" providerId="ADAL" clId="{499732B7-135B-4B69-9E88-87F92023F399}" dt="2023-05-11T19:21:20.474" v="3632" actId="1076"/>
          <ac:grpSpMkLst>
            <pc:docMk/>
            <pc:sldMk cId="2348154884" sldId="260"/>
            <ac:grpSpMk id="21" creationId="{363A998F-C625-419B-8523-80144DCB053A}"/>
          </ac:grpSpMkLst>
        </pc:grpChg>
        <pc:grpChg chg="add mod">
          <ac:chgData name="Balaji Vharkat" userId="7a40e506-22ce-41b2-bc60-a4a3e891f205" providerId="ADAL" clId="{499732B7-135B-4B69-9E88-87F92023F399}" dt="2023-05-11T18:21:39.323" v="3026" actId="1076"/>
          <ac:grpSpMkLst>
            <pc:docMk/>
            <pc:sldMk cId="2348154884" sldId="260"/>
            <ac:grpSpMk id="22" creationId="{BEE2129E-B6E7-4303-BF00-44DBAA4A0309}"/>
          </ac:grpSpMkLst>
        </pc:grpChg>
        <pc:graphicFrameChg chg="add mod modGraphic">
          <ac:chgData name="Balaji Vharkat" userId="7a40e506-22ce-41b2-bc60-a4a3e891f205" providerId="ADAL" clId="{499732B7-135B-4B69-9E88-87F92023F399}" dt="2023-05-11T18:21:06.542" v="3022" actId="14100"/>
          <ac:graphicFrameMkLst>
            <pc:docMk/>
            <pc:sldMk cId="2348154884" sldId="260"/>
            <ac:graphicFrameMk id="12" creationId="{8786D167-CE75-4E26-AFD3-F76EF0D7CA77}"/>
          </ac:graphicFrameMkLst>
        </pc:graphicFrameChg>
        <pc:picChg chg="add mod">
          <ac:chgData name="Balaji Vharkat" userId="7a40e506-22ce-41b2-bc60-a4a3e891f205" providerId="ADAL" clId="{499732B7-135B-4B69-9E88-87F92023F399}" dt="2023-05-11T18:16:36.756" v="2979" actId="164"/>
          <ac:picMkLst>
            <pc:docMk/>
            <pc:sldMk cId="2348154884" sldId="260"/>
            <ac:picMk id="4" creationId="{6B73081A-77E0-4D81-82AB-1EA9E82A99EB}"/>
          </ac:picMkLst>
        </pc:picChg>
        <pc:picChg chg="add del mod">
          <ac:chgData name="Balaji Vharkat" userId="7a40e506-22ce-41b2-bc60-a4a3e891f205" providerId="ADAL" clId="{499732B7-135B-4B69-9E88-87F92023F399}" dt="2023-05-11T18:07:35.974" v="2900" actId="478"/>
          <ac:picMkLst>
            <pc:docMk/>
            <pc:sldMk cId="2348154884" sldId="260"/>
            <ac:picMk id="6" creationId="{B7FCE906-1F1A-4285-B622-CC563ED8D523}"/>
          </ac:picMkLst>
        </pc:picChg>
        <pc:picChg chg="add del mod">
          <ac:chgData name="Balaji Vharkat" userId="7a40e506-22ce-41b2-bc60-a4a3e891f205" providerId="ADAL" clId="{499732B7-135B-4B69-9E88-87F92023F399}" dt="2023-05-11T18:07:36.922" v="2901" actId="478"/>
          <ac:picMkLst>
            <pc:docMk/>
            <pc:sldMk cId="2348154884" sldId="260"/>
            <ac:picMk id="8" creationId="{101123BE-2C23-46B6-B268-EB478595E3D2}"/>
          </ac:picMkLst>
        </pc:picChg>
        <pc:picChg chg="add del mod">
          <ac:chgData name="Balaji Vharkat" userId="7a40e506-22ce-41b2-bc60-a4a3e891f205" providerId="ADAL" clId="{499732B7-135B-4B69-9E88-87F92023F399}" dt="2023-05-11T18:06:54.350" v="2889" actId="478"/>
          <ac:picMkLst>
            <pc:docMk/>
            <pc:sldMk cId="2348154884" sldId="260"/>
            <ac:picMk id="9" creationId="{159D0686-2F17-4213-8D38-DE4800925A6A}"/>
          </ac:picMkLst>
        </pc:picChg>
        <pc:picChg chg="add del mod">
          <ac:chgData name="Balaji Vharkat" userId="7a40e506-22ce-41b2-bc60-a4a3e891f205" providerId="ADAL" clId="{499732B7-135B-4B69-9E88-87F92023F399}" dt="2023-05-11T18:06:53.635" v="2888" actId="478"/>
          <ac:picMkLst>
            <pc:docMk/>
            <pc:sldMk cId="2348154884" sldId="260"/>
            <ac:picMk id="10" creationId="{A3424AA3-C81C-469B-AE01-3EBB39F742C2}"/>
          </ac:picMkLst>
        </pc:picChg>
        <pc:picChg chg="add mod">
          <ac:chgData name="Balaji Vharkat" userId="7a40e506-22ce-41b2-bc60-a4a3e891f205" providerId="ADAL" clId="{499732B7-135B-4B69-9E88-87F92023F399}" dt="2023-05-11T18:21:28.264" v="3024" actId="14100"/>
          <ac:picMkLst>
            <pc:docMk/>
            <pc:sldMk cId="2348154884" sldId="260"/>
            <ac:picMk id="11" creationId="{6F6007CF-BDA7-46A7-9E8A-793C7C6E39EE}"/>
          </ac:picMkLst>
        </pc:picChg>
        <pc:picChg chg="add mod">
          <ac:chgData name="Balaji Vharkat" userId="7a40e506-22ce-41b2-bc60-a4a3e891f205" providerId="ADAL" clId="{499732B7-135B-4B69-9E88-87F92023F399}" dt="2023-05-11T18:21:22.204" v="3023" actId="1582"/>
          <ac:picMkLst>
            <pc:docMk/>
            <pc:sldMk cId="2348154884" sldId="260"/>
            <ac:picMk id="13" creationId="{36F19D12-BAD6-44F6-98C6-D118374FE655}"/>
          </ac:picMkLst>
        </pc:picChg>
        <pc:picChg chg="add mod">
          <ac:chgData name="Balaji Vharkat" userId="7a40e506-22ce-41b2-bc60-a4a3e891f205" providerId="ADAL" clId="{499732B7-135B-4B69-9E88-87F92023F399}" dt="2023-05-11T18:16:36.756" v="2979" actId="164"/>
          <ac:picMkLst>
            <pc:docMk/>
            <pc:sldMk cId="2348154884" sldId="260"/>
            <ac:picMk id="15" creationId="{30A057E0-DAB5-4432-8C3B-DDF690E6D154}"/>
          </ac:picMkLst>
        </pc:picChg>
        <pc:picChg chg="add del mod">
          <ac:chgData name="Balaji Vharkat" userId="7a40e506-22ce-41b2-bc60-a4a3e891f205" providerId="ADAL" clId="{499732B7-135B-4B69-9E88-87F92023F399}" dt="2023-05-11T18:17:51.615" v="2995" actId="478"/>
          <ac:picMkLst>
            <pc:docMk/>
            <pc:sldMk cId="2348154884" sldId="260"/>
            <ac:picMk id="16" creationId="{B14B1500-EB6A-489C-97B6-A6ECFA19D184}"/>
          </ac:picMkLst>
        </pc:picChg>
        <pc:picChg chg="mod">
          <ac:chgData name="Balaji Vharkat" userId="7a40e506-22ce-41b2-bc60-a4a3e891f205" providerId="ADAL" clId="{499732B7-135B-4B69-9E88-87F92023F399}" dt="2023-05-11T19:21:27.403" v="3635" actId="1076"/>
          <ac:picMkLst>
            <pc:docMk/>
            <pc:sldMk cId="2348154884" sldId="260"/>
            <ac:picMk id="17" creationId="{50AD1768-2CAB-43BE-BA1A-5E84D2346FE1}"/>
          </ac:picMkLst>
        </pc:picChg>
        <pc:picChg chg="add mod">
          <ac:chgData name="Balaji Vharkat" userId="7a40e506-22ce-41b2-bc60-a4a3e891f205" providerId="ADAL" clId="{499732B7-135B-4B69-9E88-87F92023F399}" dt="2023-05-11T18:16:36.756" v="2979" actId="164"/>
          <ac:picMkLst>
            <pc:docMk/>
            <pc:sldMk cId="2348154884" sldId="260"/>
            <ac:picMk id="18" creationId="{04BC23E6-AB1F-4708-A028-EF6015B697E0}"/>
          </ac:picMkLst>
        </pc:picChg>
        <pc:picChg chg="mod">
          <ac:chgData name="Balaji Vharkat" userId="7a40e506-22ce-41b2-bc60-a4a3e891f205" providerId="ADAL" clId="{499732B7-135B-4B69-9E88-87F92023F399}" dt="2023-05-11T19:21:27.403" v="3635" actId="1076"/>
          <ac:picMkLst>
            <pc:docMk/>
            <pc:sldMk cId="2348154884" sldId="260"/>
            <ac:picMk id="19" creationId="{028BD740-0EBC-4AA7-8337-53348D83A933}"/>
          </ac:picMkLst>
        </pc:picChg>
        <pc:picChg chg="add mod">
          <ac:chgData name="Balaji Vharkat" userId="7a40e506-22ce-41b2-bc60-a4a3e891f205" providerId="ADAL" clId="{499732B7-135B-4B69-9E88-87F92023F399}" dt="2023-05-11T18:16:36.756" v="2979" actId="164"/>
          <ac:picMkLst>
            <pc:docMk/>
            <pc:sldMk cId="2348154884" sldId="260"/>
            <ac:picMk id="20" creationId="{3B17654C-E82B-434C-AFFA-D77D8B6345E3}"/>
          </ac:picMkLst>
        </pc:picChg>
        <pc:picChg chg="mod">
          <ac:chgData name="Balaji Vharkat" userId="7a40e506-22ce-41b2-bc60-a4a3e891f205" providerId="ADAL" clId="{499732B7-135B-4B69-9E88-87F92023F399}" dt="2023-05-11T19:21:27.403" v="3635" actId="1076"/>
          <ac:picMkLst>
            <pc:docMk/>
            <pc:sldMk cId="2348154884" sldId="260"/>
            <ac:picMk id="23" creationId="{C0D198EA-8FC1-458F-8E1E-C9BF7974ED75}"/>
          </ac:picMkLst>
        </pc:picChg>
        <pc:picChg chg="add del mod modCrop">
          <ac:chgData name="Balaji Vharkat" userId="7a40e506-22ce-41b2-bc60-a4a3e891f205" providerId="ADAL" clId="{499732B7-135B-4B69-9E88-87F92023F399}" dt="2023-05-11T19:05:40.577" v="3567" actId="164"/>
          <ac:picMkLst>
            <pc:docMk/>
            <pc:sldMk cId="2348154884" sldId="260"/>
            <ac:picMk id="24" creationId="{B291391C-2321-4B51-912B-C37EB7BFD973}"/>
          </ac:picMkLst>
        </pc:picChg>
        <pc:picChg chg="add del mod">
          <ac:chgData name="Balaji Vharkat" userId="7a40e506-22ce-41b2-bc60-a4a3e891f205" providerId="ADAL" clId="{499732B7-135B-4B69-9E88-87F92023F399}" dt="2023-05-11T18:19:22.217" v="2996" actId="478"/>
          <ac:picMkLst>
            <pc:docMk/>
            <pc:sldMk cId="2348154884" sldId="260"/>
            <ac:picMk id="25" creationId="{AE6C9FAD-167F-4170-BB1A-978532F5BFDD}"/>
          </ac:picMkLst>
        </pc:picChg>
        <pc:picChg chg="add mod modCrop">
          <ac:chgData name="Balaji Vharkat" userId="7a40e506-22ce-41b2-bc60-a4a3e891f205" providerId="ADAL" clId="{499732B7-135B-4B69-9E88-87F92023F399}" dt="2023-05-11T19:05:40.577" v="3567" actId="164"/>
          <ac:picMkLst>
            <pc:docMk/>
            <pc:sldMk cId="2348154884" sldId="260"/>
            <ac:picMk id="28" creationId="{C58B0413-2CA7-4EEB-A08F-E065990051B1}"/>
          </ac:picMkLst>
        </pc:picChg>
      </pc:sldChg>
      <pc:sldChg chg="add del">
        <pc:chgData name="Balaji Vharkat" userId="7a40e506-22ce-41b2-bc60-a4a3e891f205" providerId="ADAL" clId="{499732B7-135B-4B69-9E88-87F92023F399}" dt="2023-05-11T13:50:10.318" v="1473" actId="47"/>
        <pc:sldMkLst>
          <pc:docMk/>
          <pc:sldMk cId="3564001721" sldId="260"/>
        </pc:sldMkLst>
      </pc:sldChg>
      <pc:sldChg chg="add del">
        <pc:chgData name="Balaji Vharkat" userId="7a40e506-22ce-41b2-bc60-a4a3e891f205" providerId="ADAL" clId="{499732B7-135B-4B69-9E88-87F92023F399}" dt="2023-05-11T13:50:11.004" v="1474" actId="47"/>
        <pc:sldMkLst>
          <pc:docMk/>
          <pc:sldMk cId="1800461967" sldId="261"/>
        </pc:sldMkLst>
      </pc:sldChg>
      <pc:sldChg chg="delSp modSp add del mod">
        <pc:chgData name="Balaji Vharkat" userId="7a40e506-22ce-41b2-bc60-a4a3e891f205" providerId="ADAL" clId="{499732B7-135B-4B69-9E88-87F92023F399}" dt="2023-05-11T17:54:29.664" v="2827" actId="47"/>
        <pc:sldMkLst>
          <pc:docMk/>
          <pc:sldMk cId="2205816544" sldId="261"/>
        </pc:sldMkLst>
        <pc:spChg chg="del">
          <ac:chgData name="Balaji Vharkat" userId="7a40e506-22ce-41b2-bc60-a4a3e891f205" providerId="ADAL" clId="{499732B7-135B-4B69-9E88-87F92023F399}" dt="2023-05-11T16:22:52.012" v="1539" actId="478"/>
          <ac:spMkLst>
            <pc:docMk/>
            <pc:sldMk cId="2205816544" sldId="261"/>
            <ac:spMk id="7" creationId="{2A2F4DDB-EC11-4F0A-8561-ED58B394B02F}"/>
          </ac:spMkLst>
        </pc:spChg>
        <pc:spChg chg="mod">
          <ac:chgData name="Balaji Vharkat" userId="7a40e506-22ce-41b2-bc60-a4a3e891f205" providerId="ADAL" clId="{499732B7-135B-4B69-9E88-87F92023F399}" dt="2023-05-11T13:51:08.730" v="1517" actId="113"/>
          <ac:spMkLst>
            <pc:docMk/>
            <pc:sldMk cId="2205816544" sldId="261"/>
            <ac:spMk id="435" creationId="{00000000-0000-0000-0000-000000000000}"/>
          </ac:spMkLst>
        </pc:spChg>
      </pc:sldChg>
      <pc:sldChg chg="add del">
        <pc:chgData name="Balaji Vharkat" userId="7a40e506-22ce-41b2-bc60-a4a3e891f205" providerId="ADAL" clId="{499732B7-135B-4B69-9E88-87F92023F399}" dt="2023-05-11T13:50:18.486" v="1475" actId="47"/>
        <pc:sldMkLst>
          <pc:docMk/>
          <pc:sldMk cId="227052388" sldId="262"/>
        </pc:sldMkLst>
      </pc:sldChg>
      <pc:sldChg chg="addSp modSp add del mod">
        <pc:chgData name="Balaji Vharkat" userId="7a40e506-22ce-41b2-bc60-a4a3e891f205" providerId="ADAL" clId="{499732B7-135B-4B69-9E88-87F92023F399}" dt="2023-05-11T17:27:20.467" v="2265" actId="47"/>
        <pc:sldMkLst>
          <pc:docMk/>
          <pc:sldMk cId="274673240" sldId="262"/>
        </pc:sldMkLst>
        <pc:spChg chg="mod">
          <ac:chgData name="Balaji Vharkat" userId="7a40e506-22ce-41b2-bc60-a4a3e891f205" providerId="ADAL" clId="{499732B7-135B-4B69-9E88-87F92023F399}" dt="2023-05-11T16:55:52.598" v="2097" actId="1076"/>
          <ac:spMkLst>
            <pc:docMk/>
            <pc:sldMk cId="274673240" sldId="262"/>
            <ac:spMk id="435" creationId="{00000000-0000-0000-0000-000000000000}"/>
          </ac:spMkLst>
        </pc:spChg>
        <pc:picChg chg="add mod">
          <ac:chgData name="Balaji Vharkat" userId="7a40e506-22ce-41b2-bc60-a4a3e891f205" providerId="ADAL" clId="{499732B7-135B-4B69-9E88-87F92023F399}" dt="2023-05-11T16:56:05.852" v="2099" actId="1076"/>
          <ac:picMkLst>
            <pc:docMk/>
            <pc:sldMk cId="274673240" sldId="262"/>
            <ac:picMk id="3" creationId="{DE36881B-C599-40AF-B1CA-45BC4D801E32}"/>
          </ac:picMkLst>
        </pc:picChg>
      </pc:sldChg>
      <pc:sldChg chg="new del">
        <pc:chgData name="Balaji Vharkat" userId="7a40e506-22ce-41b2-bc60-a4a3e891f205" providerId="ADAL" clId="{499732B7-135B-4B69-9E88-87F92023F399}" dt="2023-05-11T13:47:19.557" v="1425" actId="680"/>
        <pc:sldMkLst>
          <pc:docMk/>
          <pc:sldMk cId="3892241605" sldId="263"/>
        </pc:sldMkLst>
      </pc:sldChg>
      <pc:sldChg chg="addSp delSp modSp add mod modNotesTx">
        <pc:chgData name="Balaji Vharkat" userId="7a40e506-22ce-41b2-bc60-a4a3e891f205" providerId="ADAL" clId="{499732B7-135B-4B69-9E88-87F92023F399}" dt="2023-05-12T02:34:34.591" v="5712" actId="20577"/>
        <pc:sldMkLst>
          <pc:docMk/>
          <pc:sldMk cId="0" sldId="278"/>
        </pc:sldMkLst>
        <pc:spChg chg="del">
          <ac:chgData name="Balaji Vharkat" userId="7a40e506-22ce-41b2-bc60-a4a3e891f205" providerId="ADAL" clId="{499732B7-135B-4B69-9E88-87F92023F399}" dt="2023-05-11T17:59:05.206" v="2863" actId="478"/>
          <ac:spMkLst>
            <pc:docMk/>
            <pc:sldMk cId="0" sldId="278"/>
            <ac:spMk id="2" creationId="{5FCBDD4D-E07E-BAE6-071E-D52653EE287C}"/>
          </ac:spMkLst>
        </pc:spChg>
        <pc:spChg chg="del">
          <ac:chgData name="Balaji Vharkat" userId="7a40e506-22ce-41b2-bc60-a4a3e891f205" providerId="ADAL" clId="{499732B7-135B-4B69-9E88-87F92023F399}" dt="2023-05-11T17:59:07.331" v="2864" actId="478"/>
          <ac:spMkLst>
            <pc:docMk/>
            <pc:sldMk cId="0" sldId="278"/>
            <ac:spMk id="3" creationId="{80BC0876-33C8-8D22-8A9E-E60CCA99012C}"/>
          </ac:spMkLst>
        </pc:spChg>
        <pc:spChg chg="add mod">
          <ac:chgData name="Balaji Vharkat" userId="7a40e506-22ce-41b2-bc60-a4a3e891f205" providerId="ADAL" clId="{499732B7-135B-4B69-9E88-87F92023F399}" dt="2023-05-11T18:31:48.772" v="3265" actId="571"/>
          <ac:spMkLst>
            <pc:docMk/>
            <pc:sldMk cId="0" sldId="278"/>
            <ac:spMk id="18" creationId="{E31DC3B0-8DF4-4244-BAE2-8216CAEE5528}"/>
          </ac:spMkLst>
        </pc:spChg>
        <pc:spChg chg="add mod">
          <ac:chgData name="Balaji Vharkat" userId="7a40e506-22ce-41b2-bc60-a4a3e891f205" providerId="ADAL" clId="{499732B7-135B-4B69-9E88-87F92023F399}" dt="2023-05-12T02:03:42.332" v="4897" actId="404"/>
          <ac:spMkLst>
            <pc:docMk/>
            <pc:sldMk cId="0" sldId="278"/>
            <ac:spMk id="21" creationId="{28C626C5-57E5-455E-8221-7689F313B3F9}"/>
          </ac:spMkLst>
        </pc:spChg>
        <pc:spChg chg="add mod">
          <ac:chgData name="Balaji Vharkat" userId="7a40e506-22ce-41b2-bc60-a4a3e891f205" providerId="ADAL" clId="{499732B7-135B-4B69-9E88-87F92023F399}" dt="2023-05-12T01:40:08.877" v="4368" actId="571"/>
          <ac:spMkLst>
            <pc:docMk/>
            <pc:sldMk cId="0" sldId="278"/>
            <ac:spMk id="22" creationId="{574D8DD3-11F3-4FE4-BE3B-4E237ABCBA57}"/>
          </ac:spMkLst>
        </pc:spChg>
        <pc:spChg chg="add del mod">
          <ac:chgData name="Balaji Vharkat" userId="7a40e506-22ce-41b2-bc60-a4a3e891f205" providerId="ADAL" clId="{499732B7-135B-4B69-9E88-87F92023F399}" dt="2023-05-12T02:01:10.253" v="4863" actId="478"/>
          <ac:spMkLst>
            <pc:docMk/>
            <pc:sldMk cId="0" sldId="278"/>
            <ac:spMk id="23" creationId="{946C0671-0472-48D9-8B65-10AF23FF350C}"/>
          </ac:spMkLst>
        </pc:spChg>
        <pc:spChg chg="add del mod">
          <ac:chgData name="Balaji Vharkat" userId="7a40e506-22ce-41b2-bc60-a4a3e891f205" providerId="ADAL" clId="{499732B7-135B-4B69-9E88-87F92023F399}" dt="2023-05-12T02:01:02.788" v="4860" actId="478"/>
          <ac:spMkLst>
            <pc:docMk/>
            <pc:sldMk cId="0" sldId="278"/>
            <ac:spMk id="24" creationId="{4436527B-4A35-4317-9B36-5C6D466AE750}"/>
          </ac:spMkLst>
        </pc:spChg>
        <pc:spChg chg="add mod">
          <ac:chgData name="Balaji Vharkat" userId="7a40e506-22ce-41b2-bc60-a4a3e891f205" providerId="ADAL" clId="{499732B7-135B-4B69-9E88-87F92023F399}" dt="2023-05-12T02:34:34.591" v="5712" actId="20577"/>
          <ac:spMkLst>
            <pc:docMk/>
            <pc:sldMk cId="0" sldId="278"/>
            <ac:spMk id="25" creationId="{B822291B-C5CB-4DB1-A0A2-3863C4DE0A11}"/>
          </ac:spMkLst>
        </pc:spChg>
        <pc:spChg chg="add mod">
          <ac:chgData name="Balaji Vharkat" userId="7a40e506-22ce-41b2-bc60-a4a3e891f205" providerId="ADAL" clId="{499732B7-135B-4B69-9E88-87F92023F399}" dt="2023-05-12T02:03:56.894" v="4902" actId="571"/>
          <ac:spMkLst>
            <pc:docMk/>
            <pc:sldMk cId="0" sldId="278"/>
            <ac:spMk id="26" creationId="{1AA3DAE0-93E9-42D1-97A5-282F1E744803}"/>
          </ac:spMkLst>
        </pc:spChg>
        <pc:spChg chg="add mod">
          <ac:chgData name="Balaji Vharkat" userId="7a40e506-22ce-41b2-bc60-a4a3e891f205" providerId="ADAL" clId="{499732B7-135B-4B69-9E88-87F92023F399}" dt="2023-05-12T02:04:03.293" v="4905" actId="571"/>
          <ac:spMkLst>
            <pc:docMk/>
            <pc:sldMk cId="0" sldId="278"/>
            <ac:spMk id="27" creationId="{5C6D681D-5538-4333-8DA1-E0835639E07E}"/>
          </ac:spMkLst>
        </pc:spChg>
        <pc:spChg chg="mod topLvl">
          <ac:chgData name="Balaji Vharkat" userId="7a40e506-22ce-41b2-bc60-a4a3e891f205" providerId="ADAL" clId="{499732B7-135B-4B69-9E88-87F92023F399}" dt="2023-05-12T01:41:30.037" v="4424" actId="1076"/>
          <ac:spMkLst>
            <pc:docMk/>
            <pc:sldMk cId="0" sldId="278"/>
            <ac:spMk id="346" creationId="{00000000-0000-0000-0000-000000000000}"/>
          </ac:spMkLst>
        </pc:spChg>
        <pc:spChg chg="del mod topLvl">
          <ac:chgData name="Balaji Vharkat" userId="7a40e506-22ce-41b2-bc60-a4a3e891f205" providerId="ADAL" clId="{499732B7-135B-4B69-9E88-87F92023F399}" dt="2023-05-12T01:44:34.709" v="4616" actId="478"/>
          <ac:spMkLst>
            <pc:docMk/>
            <pc:sldMk cId="0" sldId="278"/>
            <ac:spMk id="347" creationId="{00000000-0000-0000-0000-000000000000}"/>
          </ac:spMkLst>
        </pc:spChg>
        <pc:spChg chg="add del mod ord topLvl">
          <ac:chgData name="Balaji Vharkat" userId="7a40e506-22ce-41b2-bc60-a4a3e891f205" providerId="ADAL" clId="{499732B7-135B-4B69-9E88-87F92023F399}" dt="2023-05-12T02:04:24.247" v="4910" actId="1076"/>
          <ac:spMkLst>
            <pc:docMk/>
            <pc:sldMk cId="0" sldId="278"/>
            <ac:spMk id="348" creationId="{00000000-0000-0000-0000-000000000000}"/>
          </ac:spMkLst>
        </pc:spChg>
        <pc:spChg chg="mod topLvl">
          <ac:chgData name="Balaji Vharkat" userId="7a40e506-22ce-41b2-bc60-a4a3e891f205" providerId="ADAL" clId="{499732B7-135B-4B69-9E88-87F92023F399}" dt="2023-05-12T02:01:52.248" v="4883" actId="14100"/>
          <ac:spMkLst>
            <pc:docMk/>
            <pc:sldMk cId="0" sldId="278"/>
            <ac:spMk id="349" creationId="{00000000-0000-0000-0000-000000000000}"/>
          </ac:spMkLst>
        </pc:spChg>
        <pc:spChg chg="del mod">
          <ac:chgData name="Balaji Vharkat" userId="7a40e506-22ce-41b2-bc60-a4a3e891f205" providerId="ADAL" clId="{499732B7-135B-4B69-9E88-87F92023F399}" dt="2023-05-11T18:30:07.011" v="3243" actId="478"/>
          <ac:spMkLst>
            <pc:docMk/>
            <pc:sldMk cId="0" sldId="278"/>
            <ac:spMk id="350" creationId="{00000000-0000-0000-0000-000000000000}"/>
          </ac:spMkLst>
        </pc:spChg>
        <pc:spChg chg="mod topLvl">
          <ac:chgData name="Balaji Vharkat" userId="7a40e506-22ce-41b2-bc60-a4a3e891f205" providerId="ADAL" clId="{499732B7-135B-4B69-9E88-87F92023F399}" dt="2023-05-12T02:19:08.225" v="5576" actId="1076"/>
          <ac:spMkLst>
            <pc:docMk/>
            <pc:sldMk cId="0" sldId="278"/>
            <ac:spMk id="351" creationId="{00000000-0000-0000-0000-000000000000}"/>
          </ac:spMkLst>
        </pc:spChg>
        <pc:spChg chg="del">
          <ac:chgData name="Balaji Vharkat" userId="7a40e506-22ce-41b2-bc60-a4a3e891f205" providerId="ADAL" clId="{499732B7-135B-4B69-9E88-87F92023F399}" dt="2023-05-11T18:29:54.907" v="3237" actId="478"/>
          <ac:spMkLst>
            <pc:docMk/>
            <pc:sldMk cId="0" sldId="278"/>
            <ac:spMk id="352" creationId="{00000000-0000-0000-0000-000000000000}"/>
          </ac:spMkLst>
        </pc:spChg>
        <pc:spChg chg="mod topLvl">
          <ac:chgData name="Balaji Vharkat" userId="7a40e506-22ce-41b2-bc60-a4a3e891f205" providerId="ADAL" clId="{499732B7-135B-4B69-9E88-87F92023F399}" dt="2023-05-12T02:01:24.189" v="4871" actId="1076"/>
          <ac:spMkLst>
            <pc:docMk/>
            <pc:sldMk cId="0" sldId="278"/>
            <ac:spMk id="353" creationId="{00000000-0000-0000-0000-000000000000}"/>
          </ac:spMkLst>
        </pc:spChg>
        <pc:spChg chg="del mod ord topLvl">
          <ac:chgData name="Balaji Vharkat" userId="7a40e506-22ce-41b2-bc60-a4a3e891f205" providerId="ADAL" clId="{499732B7-135B-4B69-9E88-87F92023F399}" dt="2023-05-12T01:40:55.084" v="4379" actId="478"/>
          <ac:spMkLst>
            <pc:docMk/>
            <pc:sldMk cId="0" sldId="278"/>
            <ac:spMk id="354" creationId="{00000000-0000-0000-0000-000000000000}"/>
          </ac:spMkLst>
        </pc:spChg>
        <pc:spChg chg="mod topLvl">
          <ac:chgData name="Balaji Vharkat" userId="7a40e506-22ce-41b2-bc60-a4a3e891f205" providerId="ADAL" clId="{499732B7-135B-4B69-9E88-87F92023F399}" dt="2023-05-12T02:05:26.755" v="4990" actId="20577"/>
          <ac:spMkLst>
            <pc:docMk/>
            <pc:sldMk cId="0" sldId="278"/>
            <ac:spMk id="355" creationId="{00000000-0000-0000-0000-000000000000}"/>
          </ac:spMkLst>
        </pc:spChg>
        <pc:spChg chg="del mod">
          <ac:chgData name="Balaji Vharkat" userId="7a40e506-22ce-41b2-bc60-a4a3e891f205" providerId="ADAL" clId="{499732B7-135B-4B69-9E88-87F92023F399}" dt="2023-05-12T02:19:17.402" v="5577" actId="21"/>
          <ac:spMkLst>
            <pc:docMk/>
            <pc:sldMk cId="0" sldId="278"/>
            <ac:spMk id="357" creationId="{00000000-0000-0000-0000-000000000000}"/>
          </ac:spMkLst>
        </pc:spChg>
        <pc:spChg chg="del mod">
          <ac:chgData name="Balaji Vharkat" userId="7a40e506-22ce-41b2-bc60-a4a3e891f205" providerId="ADAL" clId="{499732B7-135B-4B69-9E88-87F92023F399}" dt="2023-05-12T02:19:17.402" v="5577" actId="21"/>
          <ac:spMkLst>
            <pc:docMk/>
            <pc:sldMk cId="0" sldId="278"/>
            <ac:spMk id="358" creationId="{00000000-0000-0000-0000-000000000000}"/>
          </ac:spMkLst>
        </pc:spChg>
        <pc:spChg chg="del">
          <ac:chgData name="Balaji Vharkat" userId="7a40e506-22ce-41b2-bc60-a4a3e891f205" providerId="ADAL" clId="{499732B7-135B-4B69-9E88-87F92023F399}" dt="2023-05-11T17:58:32.958" v="2856" actId="478"/>
          <ac:spMkLst>
            <pc:docMk/>
            <pc:sldMk cId="0" sldId="278"/>
            <ac:spMk id="359" creationId="{00000000-0000-0000-0000-000000000000}"/>
          </ac:spMkLst>
        </pc:spChg>
        <pc:grpChg chg="add mod">
          <ac:chgData name="Balaji Vharkat" userId="7a40e506-22ce-41b2-bc60-a4a3e891f205" providerId="ADAL" clId="{499732B7-135B-4B69-9E88-87F92023F399}" dt="2023-05-12T01:35:41.538" v="4301" actId="164"/>
          <ac:grpSpMkLst>
            <pc:docMk/>
            <pc:sldMk cId="0" sldId="278"/>
            <ac:grpSpMk id="2" creationId="{7E65474B-0372-4BA3-AB8C-2788D13E9BB0}"/>
          </ac:grpSpMkLst>
        </pc:grpChg>
        <pc:grpChg chg="add mod">
          <ac:chgData name="Balaji Vharkat" userId="7a40e506-22ce-41b2-bc60-a4a3e891f205" providerId="ADAL" clId="{499732B7-135B-4B69-9E88-87F92023F399}" dt="2023-05-12T01:35:35.492" v="4300" actId="164"/>
          <ac:grpSpMkLst>
            <pc:docMk/>
            <pc:sldMk cId="0" sldId="278"/>
            <ac:grpSpMk id="3" creationId="{BCD7B2D5-0DBE-4506-A832-C658C4777D59}"/>
          </ac:grpSpMkLst>
        </pc:grpChg>
        <pc:grpChg chg="add del mod">
          <ac:chgData name="Balaji Vharkat" userId="7a40e506-22ce-41b2-bc60-a4a3e891f205" providerId="ADAL" clId="{499732B7-135B-4B69-9E88-87F92023F399}" dt="2023-05-12T01:37:42.564" v="4332" actId="165"/>
          <ac:grpSpMkLst>
            <pc:docMk/>
            <pc:sldMk cId="0" sldId="278"/>
            <ac:grpSpMk id="4" creationId="{6202AE0B-D754-4DA5-8029-295993862C30}"/>
          </ac:grpSpMkLst>
        </pc:grpChg>
        <pc:grpChg chg="add mod">
          <ac:chgData name="Balaji Vharkat" userId="7a40e506-22ce-41b2-bc60-a4a3e891f205" providerId="ADAL" clId="{499732B7-135B-4B69-9E88-87F92023F399}" dt="2023-05-12T01:36:04.156" v="4306" actId="164"/>
          <ac:grpSpMkLst>
            <pc:docMk/>
            <pc:sldMk cId="0" sldId="278"/>
            <ac:grpSpMk id="5" creationId="{BB9119E4-5612-4E5C-B1CD-F9BC2387431A}"/>
          </ac:grpSpMkLst>
        </pc:grpChg>
        <pc:grpChg chg="add mod ord">
          <ac:chgData name="Balaji Vharkat" userId="7a40e506-22ce-41b2-bc60-a4a3e891f205" providerId="ADAL" clId="{499732B7-135B-4B69-9E88-87F92023F399}" dt="2023-05-12T01:37:23.820" v="4329" actId="164"/>
          <ac:grpSpMkLst>
            <pc:docMk/>
            <pc:sldMk cId="0" sldId="278"/>
            <ac:grpSpMk id="6" creationId="{ACB1DB4D-82AC-4DB4-945F-3FCADCD914F1}"/>
          </ac:grpSpMkLst>
        </pc:grpChg>
        <pc:grpChg chg="add mod">
          <ac:chgData name="Balaji Vharkat" userId="7a40e506-22ce-41b2-bc60-a4a3e891f205" providerId="ADAL" clId="{499732B7-135B-4B69-9E88-87F92023F399}" dt="2023-05-12T01:37:32.426" v="4331" actId="164"/>
          <ac:grpSpMkLst>
            <pc:docMk/>
            <pc:sldMk cId="0" sldId="278"/>
            <ac:grpSpMk id="7" creationId="{CC906099-1376-45DE-A188-C6E003776B62}"/>
          </ac:grpSpMkLst>
        </pc:grpChg>
        <pc:grpChg chg="add del mod">
          <ac:chgData name="Balaji Vharkat" userId="7a40e506-22ce-41b2-bc60-a4a3e891f205" providerId="ADAL" clId="{499732B7-135B-4B69-9E88-87F92023F399}" dt="2023-05-12T01:35:47.363" v="4303" actId="165"/>
          <ac:grpSpMkLst>
            <pc:docMk/>
            <pc:sldMk cId="0" sldId="278"/>
            <ac:grpSpMk id="345" creationId="{00000000-0000-0000-0000-000000000000}"/>
          </ac:grpSpMkLst>
        </pc:grpChg>
        <pc:picChg chg="add del">
          <ac:chgData name="Balaji Vharkat" userId="7a40e506-22ce-41b2-bc60-a4a3e891f205" providerId="ADAL" clId="{499732B7-135B-4B69-9E88-87F92023F399}" dt="2023-05-12T01:26:49.522" v="3939" actId="478"/>
          <ac:picMkLst>
            <pc:docMk/>
            <pc:sldMk cId="0" sldId="278"/>
            <ac:picMk id="360" creationId="{00000000-0000-0000-0000-000000000000}"/>
          </ac:picMkLst>
        </pc:picChg>
        <pc:picChg chg="del mod">
          <ac:chgData name="Balaji Vharkat" userId="7a40e506-22ce-41b2-bc60-a4a3e891f205" providerId="ADAL" clId="{499732B7-135B-4B69-9E88-87F92023F399}" dt="2023-05-12T02:19:17.402" v="5577" actId="21"/>
          <ac:picMkLst>
            <pc:docMk/>
            <pc:sldMk cId="0" sldId="278"/>
            <ac:picMk id="361" creationId="{00000000-0000-0000-0000-000000000000}"/>
          </ac:picMkLst>
        </pc:picChg>
        <pc:picChg chg="del">
          <ac:chgData name="Balaji Vharkat" userId="7a40e506-22ce-41b2-bc60-a4a3e891f205" providerId="ADAL" clId="{499732B7-135B-4B69-9E88-87F92023F399}" dt="2023-05-11T17:58:39.723" v="2858" actId="478"/>
          <ac:picMkLst>
            <pc:docMk/>
            <pc:sldMk cId="0" sldId="278"/>
            <ac:picMk id="362" creationId="{00000000-0000-0000-0000-000000000000}"/>
          </ac:picMkLst>
        </pc:picChg>
      </pc:sldChg>
      <pc:sldChg chg="addSp delSp modSp add mod">
        <pc:chgData name="Balaji Vharkat" userId="7a40e506-22ce-41b2-bc60-a4a3e891f205" providerId="ADAL" clId="{499732B7-135B-4B69-9E88-87F92023F399}" dt="2023-05-12T02:55:27.628" v="5876" actId="1076"/>
        <pc:sldMkLst>
          <pc:docMk/>
          <pc:sldMk cId="4109152766" sldId="279"/>
        </pc:sldMkLst>
        <pc:spChg chg="mod">
          <ac:chgData name="Balaji Vharkat" userId="7a40e506-22ce-41b2-bc60-a4a3e891f205" providerId="ADAL" clId="{499732B7-135B-4B69-9E88-87F92023F399}" dt="2023-05-11T18:21:46.290" v="3030" actId="20577"/>
          <ac:spMkLst>
            <pc:docMk/>
            <pc:sldMk cId="4109152766" sldId="279"/>
            <ac:spMk id="437" creationId="{00000000-0000-0000-0000-000000000000}"/>
          </ac:spMkLst>
        </pc:spChg>
        <pc:grpChg chg="del mod topLvl">
          <ac:chgData name="Balaji Vharkat" userId="7a40e506-22ce-41b2-bc60-a4a3e891f205" providerId="ADAL" clId="{499732B7-135B-4B69-9E88-87F92023F399}" dt="2023-05-11T18:37:01.528" v="3448" actId="478"/>
          <ac:grpSpMkLst>
            <pc:docMk/>
            <pc:sldMk cId="4109152766" sldId="279"/>
            <ac:grpSpMk id="2" creationId="{32F13B38-8201-40BE-9BC1-9B51AAE8CC9A}"/>
          </ac:grpSpMkLst>
        </pc:grpChg>
        <pc:grpChg chg="del">
          <ac:chgData name="Balaji Vharkat" userId="7a40e506-22ce-41b2-bc60-a4a3e891f205" providerId="ADAL" clId="{499732B7-135B-4B69-9E88-87F92023F399}" dt="2023-05-11T18:36:51.158" v="3442" actId="478"/>
          <ac:grpSpMkLst>
            <pc:docMk/>
            <pc:sldMk cId="4109152766" sldId="279"/>
            <ac:grpSpMk id="21" creationId="{363A998F-C625-419B-8523-80144DCB053A}"/>
          </ac:grpSpMkLst>
        </pc:grpChg>
        <pc:grpChg chg="del">
          <ac:chgData name="Balaji Vharkat" userId="7a40e506-22ce-41b2-bc60-a4a3e891f205" providerId="ADAL" clId="{499732B7-135B-4B69-9E88-87F92023F399}" dt="2023-05-11T18:34:18.721" v="3423" actId="478"/>
          <ac:grpSpMkLst>
            <pc:docMk/>
            <pc:sldMk cId="4109152766" sldId="279"/>
            <ac:grpSpMk id="22" creationId="{BEE2129E-B6E7-4303-BF00-44DBAA4A0309}"/>
          </ac:grpSpMkLst>
        </pc:grpChg>
        <pc:grpChg chg="add del mod">
          <ac:chgData name="Balaji Vharkat" userId="7a40e506-22ce-41b2-bc60-a4a3e891f205" providerId="ADAL" clId="{499732B7-135B-4B69-9E88-87F92023F399}" dt="2023-05-11T19:21:04.188" v="3627" actId="21"/>
          <ac:grpSpMkLst>
            <pc:docMk/>
            <pc:sldMk cId="4109152766" sldId="279"/>
            <ac:grpSpMk id="25" creationId="{DBE41B01-08B8-4C8F-AA5F-ED8DFF500DF4}"/>
          </ac:grpSpMkLst>
        </pc:grpChg>
        <pc:graphicFrameChg chg="add mod modGraphic">
          <ac:chgData name="Balaji Vharkat" userId="7a40e506-22ce-41b2-bc60-a4a3e891f205" providerId="ADAL" clId="{499732B7-135B-4B69-9E88-87F92023F399}" dt="2023-05-12T02:55:27.628" v="5876" actId="1076"/>
          <ac:graphicFrameMkLst>
            <pc:docMk/>
            <pc:sldMk cId="4109152766" sldId="279"/>
            <ac:graphicFrameMk id="8" creationId="{83808578-059F-4498-89AC-B1D3B5A0441F}"/>
          </ac:graphicFrameMkLst>
        </pc:graphicFrameChg>
        <pc:graphicFrameChg chg="add del">
          <ac:chgData name="Balaji Vharkat" userId="7a40e506-22ce-41b2-bc60-a4a3e891f205" providerId="ADAL" clId="{499732B7-135B-4B69-9E88-87F92023F399}" dt="2023-05-11T19:05:03.329" v="3566"/>
          <ac:graphicFrameMkLst>
            <pc:docMk/>
            <pc:sldMk cId="4109152766" sldId="279"/>
            <ac:graphicFrameMk id="9" creationId="{3B3F69AF-BCD9-4C00-8E0B-5BCCF59F86F5}"/>
          </ac:graphicFrameMkLst>
        </pc:graphicFrameChg>
        <pc:graphicFrameChg chg="modGraphic">
          <ac:chgData name="Balaji Vharkat" userId="7a40e506-22ce-41b2-bc60-a4a3e891f205" providerId="ADAL" clId="{499732B7-135B-4B69-9E88-87F92023F399}" dt="2023-05-11T18:34:27.864" v="3438" actId="20577"/>
          <ac:graphicFrameMkLst>
            <pc:docMk/>
            <pc:sldMk cId="4109152766" sldId="279"/>
            <ac:graphicFrameMk id="12" creationId="{8786D167-CE75-4E26-AFD3-F76EF0D7CA77}"/>
          </ac:graphicFrameMkLst>
        </pc:graphicFrameChg>
        <pc:picChg chg="add del mod">
          <ac:chgData name="Balaji Vharkat" userId="7a40e506-22ce-41b2-bc60-a4a3e891f205" providerId="ADAL" clId="{499732B7-135B-4B69-9E88-87F92023F399}" dt="2023-05-11T18:38:41.884" v="3458" actId="478"/>
          <ac:picMkLst>
            <pc:docMk/>
            <pc:sldMk cId="4109152766" sldId="279"/>
            <ac:picMk id="5" creationId="{2493984E-2725-4C5D-95C3-E5C1DDBD0308}"/>
          </ac:picMkLst>
        </pc:picChg>
        <pc:picChg chg="add del mod">
          <ac:chgData name="Balaji Vharkat" userId="7a40e506-22ce-41b2-bc60-a4a3e891f205" providerId="ADAL" clId="{499732B7-135B-4B69-9E88-87F92023F399}" dt="2023-05-11T18:58:48.909" v="3560" actId="478"/>
          <ac:picMkLst>
            <pc:docMk/>
            <pc:sldMk cId="4109152766" sldId="279"/>
            <ac:picMk id="7" creationId="{17EE2038-FAF3-40C9-B815-256FE4A8F88F}"/>
          </ac:picMkLst>
        </pc:picChg>
        <pc:picChg chg="del topLvl">
          <ac:chgData name="Balaji Vharkat" userId="7a40e506-22ce-41b2-bc60-a4a3e891f205" providerId="ADAL" clId="{499732B7-135B-4B69-9E88-87F92023F399}" dt="2023-05-11T18:34:18.721" v="3423" actId="478"/>
          <ac:picMkLst>
            <pc:docMk/>
            <pc:sldMk cId="4109152766" sldId="279"/>
            <ac:picMk id="11" creationId="{6F6007CF-BDA7-46A7-9E8A-793C7C6E39EE}"/>
          </ac:picMkLst>
        </pc:picChg>
        <pc:picChg chg="add mod">
          <ac:chgData name="Balaji Vharkat" userId="7a40e506-22ce-41b2-bc60-a4a3e891f205" providerId="ADAL" clId="{499732B7-135B-4B69-9E88-87F92023F399}" dt="2023-05-11T19:28:54.040" v="3671" actId="1076"/>
          <ac:picMkLst>
            <pc:docMk/>
            <pc:sldMk cId="4109152766" sldId="279"/>
            <ac:picMk id="14" creationId="{2B736EE8-187E-4D5B-AF61-A5C26A2F1284}"/>
          </ac:picMkLst>
        </pc:picChg>
        <pc:picChg chg="add mod">
          <ac:chgData name="Balaji Vharkat" userId="7a40e506-22ce-41b2-bc60-a4a3e891f205" providerId="ADAL" clId="{499732B7-135B-4B69-9E88-87F92023F399}" dt="2023-05-11T19:28:57.450" v="3673" actId="1076"/>
          <ac:picMkLst>
            <pc:docMk/>
            <pc:sldMk cId="4109152766" sldId="279"/>
            <ac:picMk id="17" creationId="{04F02671-FD17-444C-9DAF-08EC7AE13DA4}"/>
          </ac:picMkLst>
        </pc:picChg>
        <pc:picChg chg="add del mod">
          <ac:chgData name="Balaji Vharkat" userId="7a40e506-22ce-41b2-bc60-a4a3e891f205" providerId="ADAL" clId="{499732B7-135B-4B69-9E88-87F92023F399}" dt="2023-05-11T19:21:50.020" v="3643" actId="478"/>
          <ac:picMkLst>
            <pc:docMk/>
            <pc:sldMk cId="4109152766" sldId="279"/>
            <ac:picMk id="23" creationId="{9409FBF9-7DEC-43B8-86FD-CFBDB1AE3A6B}"/>
          </ac:picMkLst>
        </pc:picChg>
        <pc:picChg chg="del">
          <ac:chgData name="Balaji Vharkat" userId="7a40e506-22ce-41b2-bc60-a4a3e891f205" providerId="ADAL" clId="{499732B7-135B-4B69-9E88-87F92023F399}" dt="2023-05-11T18:36:52.063" v="3443" actId="478"/>
          <ac:picMkLst>
            <pc:docMk/>
            <pc:sldMk cId="4109152766" sldId="279"/>
            <ac:picMk id="24" creationId="{B291391C-2321-4B51-912B-C37EB7BFD973}"/>
          </ac:picMkLst>
        </pc:picChg>
        <pc:picChg chg="mod">
          <ac:chgData name="Balaji Vharkat" userId="7a40e506-22ce-41b2-bc60-a4a3e891f205" providerId="ADAL" clId="{499732B7-135B-4B69-9E88-87F92023F399}" dt="2023-05-11T19:20:48.952" v="3622" actId="14100"/>
          <ac:picMkLst>
            <pc:docMk/>
            <pc:sldMk cId="4109152766" sldId="279"/>
            <ac:picMk id="26" creationId="{CCCB914F-6F0A-47E6-ACD9-BBCF7D5BB733}"/>
          </ac:picMkLst>
        </pc:picChg>
        <pc:picChg chg="mod">
          <ac:chgData name="Balaji Vharkat" userId="7a40e506-22ce-41b2-bc60-a4a3e891f205" providerId="ADAL" clId="{499732B7-135B-4B69-9E88-87F92023F399}" dt="2023-05-11T19:20:48.952" v="3622" actId="14100"/>
          <ac:picMkLst>
            <pc:docMk/>
            <pc:sldMk cId="4109152766" sldId="279"/>
            <ac:picMk id="27" creationId="{8A4C9D15-7E43-44A7-90F3-1FE6A482EAFD}"/>
          </ac:picMkLst>
        </pc:picChg>
        <pc:picChg chg="del">
          <ac:chgData name="Balaji Vharkat" userId="7a40e506-22ce-41b2-bc60-a4a3e891f205" providerId="ADAL" clId="{499732B7-135B-4B69-9E88-87F92023F399}" dt="2023-05-11T18:36:57.099" v="3446" actId="478"/>
          <ac:picMkLst>
            <pc:docMk/>
            <pc:sldMk cId="4109152766" sldId="279"/>
            <ac:picMk id="28" creationId="{C58B0413-2CA7-4EEB-A08F-E065990051B1}"/>
          </ac:picMkLst>
        </pc:picChg>
        <pc:picChg chg="mod">
          <ac:chgData name="Balaji Vharkat" userId="7a40e506-22ce-41b2-bc60-a4a3e891f205" providerId="ADAL" clId="{499732B7-135B-4B69-9E88-87F92023F399}" dt="2023-05-11T19:20:48.952" v="3622" actId="14100"/>
          <ac:picMkLst>
            <pc:docMk/>
            <pc:sldMk cId="4109152766" sldId="279"/>
            <ac:picMk id="29" creationId="{BE518580-1FA3-402E-AD70-309765908ED7}"/>
          </ac:picMkLst>
        </pc:picChg>
        <pc:picChg chg="add del mod">
          <ac:chgData name="Balaji Vharkat" userId="7a40e506-22ce-41b2-bc60-a4a3e891f205" providerId="ADAL" clId="{499732B7-135B-4B69-9E88-87F92023F399}" dt="2023-05-11T19:28:40.453" v="3665" actId="478"/>
          <ac:picMkLst>
            <pc:docMk/>
            <pc:sldMk cId="4109152766" sldId="279"/>
            <ac:picMk id="1026" creationId="{BC5DB336-0D25-42D6-9326-7C8180D4463F}"/>
          </ac:picMkLst>
        </pc:picChg>
        <pc:picChg chg="add mod">
          <ac:chgData name="Balaji Vharkat" userId="7a40e506-22ce-41b2-bc60-a4a3e891f205" providerId="ADAL" clId="{499732B7-135B-4B69-9E88-87F92023F399}" dt="2023-05-11T19:28:55.142" v="3672" actId="1076"/>
          <ac:picMkLst>
            <pc:docMk/>
            <pc:sldMk cId="4109152766" sldId="279"/>
            <ac:picMk id="1028" creationId="{C744F87B-3C38-4A7E-8EBB-7F2CB13FFDF9}"/>
          </ac:picMkLst>
        </pc:picChg>
        <pc:picChg chg="add mod">
          <ac:chgData name="Balaji Vharkat" userId="7a40e506-22ce-41b2-bc60-a4a3e891f205" providerId="ADAL" clId="{499732B7-135B-4B69-9E88-87F92023F399}" dt="2023-05-11T19:28:59.452" v="3674" actId="1076"/>
          <ac:picMkLst>
            <pc:docMk/>
            <pc:sldMk cId="4109152766" sldId="279"/>
            <ac:picMk id="1030" creationId="{7415159B-ABDB-4413-B8E0-F8282388E0AE}"/>
          </ac:picMkLst>
        </pc:picChg>
      </pc:sldChg>
      <pc:sldChg chg="addSp delSp modSp add mod">
        <pc:chgData name="Balaji Vharkat" userId="7a40e506-22ce-41b2-bc60-a4a3e891f205" providerId="ADAL" clId="{499732B7-135B-4B69-9E88-87F92023F399}" dt="2023-05-12T02:19:33.126" v="5580" actId="1076"/>
        <pc:sldMkLst>
          <pc:docMk/>
          <pc:sldMk cId="805144737" sldId="280"/>
        </pc:sldMkLst>
        <pc:spChg chg="add mod">
          <ac:chgData name="Balaji Vharkat" userId="7a40e506-22ce-41b2-bc60-a4a3e891f205" providerId="ADAL" clId="{499732B7-135B-4B69-9E88-87F92023F399}" dt="2023-05-12T02:19:33.126" v="5580" actId="1076"/>
          <ac:spMkLst>
            <pc:docMk/>
            <pc:sldMk cId="805144737" sldId="280"/>
            <ac:spMk id="4" creationId="{9E34469E-AAC7-45E4-BA5B-DE5410200238}"/>
          </ac:spMkLst>
        </pc:spChg>
        <pc:spChg chg="add mod">
          <ac:chgData name="Balaji Vharkat" userId="7a40e506-22ce-41b2-bc60-a4a3e891f205" providerId="ADAL" clId="{499732B7-135B-4B69-9E88-87F92023F399}" dt="2023-05-12T02:19:33.126" v="5580" actId="1076"/>
          <ac:spMkLst>
            <pc:docMk/>
            <pc:sldMk cId="805144737" sldId="280"/>
            <ac:spMk id="5" creationId="{DE0AA4E1-A53C-4C3E-A330-50A0B3BFCD65}"/>
          </ac:spMkLst>
        </pc:spChg>
        <pc:spChg chg="mod">
          <ac:chgData name="Balaji Vharkat" userId="7a40e506-22ce-41b2-bc60-a4a3e891f205" providerId="ADAL" clId="{499732B7-135B-4B69-9E88-87F92023F399}" dt="2023-05-11T18:58:32.537" v="3553" actId="20577"/>
          <ac:spMkLst>
            <pc:docMk/>
            <pc:sldMk cId="805144737" sldId="280"/>
            <ac:spMk id="437" creationId="{00000000-0000-0000-0000-000000000000}"/>
          </ac:spMkLst>
        </pc:spChg>
        <pc:grpChg chg="add del mod">
          <ac:chgData name="Balaji Vharkat" userId="7a40e506-22ce-41b2-bc60-a4a3e891f205" providerId="ADAL" clId="{499732B7-135B-4B69-9E88-87F92023F399}" dt="2023-05-11T19:21:52.638" v="3644" actId="478"/>
          <ac:grpSpMkLst>
            <pc:docMk/>
            <pc:sldMk cId="805144737" sldId="280"/>
            <ac:grpSpMk id="4" creationId="{302F6F0C-62AF-4AE2-A51B-83A7CB461C29}"/>
          </ac:grpSpMkLst>
        </pc:grpChg>
        <pc:graphicFrameChg chg="del">
          <ac:chgData name="Balaji Vharkat" userId="7a40e506-22ce-41b2-bc60-a4a3e891f205" providerId="ADAL" clId="{499732B7-135B-4B69-9E88-87F92023F399}" dt="2023-05-11T18:58:36.113" v="3555" actId="478"/>
          <ac:graphicFrameMkLst>
            <pc:docMk/>
            <pc:sldMk cId="805144737" sldId="280"/>
            <ac:graphicFrameMk id="8" creationId="{83808578-059F-4498-89AC-B1D3B5A0441F}"/>
          </ac:graphicFrameMkLst>
        </pc:graphicFrameChg>
        <pc:picChg chg="add mod">
          <ac:chgData name="Balaji Vharkat" userId="7a40e506-22ce-41b2-bc60-a4a3e891f205" providerId="ADAL" clId="{499732B7-135B-4B69-9E88-87F92023F399}" dt="2023-05-11T19:13:41.435" v="3606" actId="164"/>
          <ac:picMkLst>
            <pc:docMk/>
            <pc:sldMk cId="805144737" sldId="280"/>
            <ac:picMk id="3" creationId="{28360A8F-C086-4115-B2ED-975085AB74BA}"/>
          </ac:picMkLst>
        </pc:picChg>
        <pc:picChg chg="add mod">
          <ac:chgData name="Balaji Vharkat" userId="7a40e506-22ce-41b2-bc60-a4a3e891f205" providerId="ADAL" clId="{499732B7-135B-4B69-9E88-87F92023F399}" dt="2023-05-12T02:19:33.126" v="5580" actId="1076"/>
          <ac:picMkLst>
            <pc:docMk/>
            <pc:sldMk cId="805144737" sldId="280"/>
            <ac:picMk id="6" creationId="{B274581D-CD0F-455E-AB4F-93FA8E103A77}"/>
          </ac:picMkLst>
        </pc:picChg>
        <pc:picChg chg="mod">
          <ac:chgData name="Balaji Vharkat" userId="7a40e506-22ce-41b2-bc60-a4a3e891f205" providerId="ADAL" clId="{499732B7-135B-4B69-9E88-87F92023F399}" dt="2023-05-12T02:19:26.608" v="5578" actId="14100"/>
          <ac:picMkLst>
            <pc:docMk/>
            <pc:sldMk cId="805144737" sldId="280"/>
            <ac:picMk id="7" creationId="{17EE2038-FAF3-40C9-B815-256FE4A8F88F}"/>
          </ac:picMkLst>
        </pc:picChg>
        <pc:picChg chg="add mod ord">
          <ac:chgData name="Balaji Vharkat" userId="7a40e506-22ce-41b2-bc60-a4a3e891f205" providerId="ADAL" clId="{499732B7-135B-4B69-9E88-87F92023F399}" dt="2023-05-11T19:13:41.435" v="3606" actId="164"/>
          <ac:picMkLst>
            <pc:docMk/>
            <pc:sldMk cId="805144737" sldId="280"/>
            <ac:picMk id="9" creationId="{69C6E761-A4C1-4A84-B672-DA7477F7BCE0}"/>
          </ac:picMkLst>
        </pc:picChg>
        <pc:picChg chg="del">
          <ac:chgData name="Balaji Vharkat" userId="7a40e506-22ce-41b2-bc60-a4a3e891f205" providerId="ADAL" clId="{499732B7-135B-4B69-9E88-87F92023F399}" dt="2023-05-11T18:58:33.849" v="3554" actId="478"/>
          <ac:picMkLst>
            <pc:docMk/>
            <pc:sldMk cId="805144737" sldId="280"/>
            <ac:picMk id="17" creationId="{04F02671-FD17-444C-9DAF-08EC7AE13DA4}"/>
          </ac:picMkLst>
        </pc:picChg>
        <pc:picChg chg="add mod">
          <ac:chgData name="Balaji Vharkat" userId="7a40e506-22ce-41b2-bc60-a4a3e891f205" providerId="ADAL" clId="{499732B7-135B-4B69-9E88-87F92023F399}" dt="2023-05-11T19:13:41.435" v="3606" actId="164"/>
          <ac:picMkLst>
            <pc:docMk/>
            <pc:sldMk cId="805144737" sldId="280"/>
            <ac:picMk id="2050" creationId="{5E3E933A-121F-4DBF-A366-FB3323886319}"/>
          </ac:picMkLst>
        </pc:picChg>
      </pc:sldChg>
      <pc:sldChg chg="addSp delSp modSp add mod">
        <pc:chgData name="Balaji Vharkat" userId="7a40e506-22ce-41b2-bc60-a4a3e891f205" providerId="ADAL" clId="{499732B7-135B-4B69-9E88-87F92023F399}" dt="2023-05-12T02:49:50.983" v="5802" actId="1076"/>
        <pc:sldMkLst>
          <pc:docMk/>
          <pc:sldMk cId="3727587496" sldId="281"/>
        </pc:sldMkLst>
        <pc:picChg chg="del">
          <ac:chgData name="Balaji Vharkat" userId="7a40e506-22ce-41b2-bc60-a4a3e891f205" providerId="ADAL" clId="{499732B7-135B-4B69-9E88-87F92023F399}" dt="2023-05-12T02:44:17.442" v="5745" actId="478"/>
          <ac:picMkLst>
            <pc:docMk/>
            <pc:sldMk cId="3727587496" sldId="281"/>
            <ac:picMk id="3" creationId="{70428EBA-9048-4F08-95FF-5AE85175857D}"/>
          </ac:picMkLst>
        </pc:picChg>
        <pc:picChg chg="add del mod">
          <ac:chgData name="Balaji Vharkat" userId="7a40e506-22ce-41b2-bc60-a4a3e891f205" providerId="ADAL" clId="{499732B7-135B-4B69-9E88-87F92023F399}" dt="2023-05-12T02:49:46.330" v="5799" actId="21"/>
          <ac:picMkLst>
            <pc:docMk/>
            <pc:sldMk cId="3727587496" sldId="281"/>
            <ac:picMk id="4" creationId="{51DBC5EA-393A-48A9-9370-C8B3D31F6AC3}"/>
          </ac:picMkLst>
        </pc:picChg>
        <pc:picChg chg="del">
          <ac:chgData name="Balaji Vharkat" userId="7a40e506-22ce-41b2-bc60-a4a3e891f205" providerId="ADAL" clId="{499732B7-135B-4B69-9E88-87F92023F399}" dt="2023-05-12T02:44:21.577" v="5751" actId="478"/>
          <ac:picMkLst>
            <pc:docMk/>
            <pc:sldMk cId="3727587496" sldId="281"/>
            <ac:picMk id="5" creationId="{F29BCEF1-D25D-4B43-9949-67F6B5F15DEA}"/>
          </ac:picMkLst>
        </pc:picChg>
        <pc:picChg chg="del">
          <ac:chgData name="Balaji Vharkat" userId="7a40e506-22ce-41b2-bc60-a4a3e891f205" providerId="ADAL" clId="{499732B7-135B-4B69-9E88-87F92023F399}" dt="2023-05-12T02:44:18.074" v="5746" actId="478"/>
          <ac:picMkLst>
            <pc:docMk/>
            <pc:sldMk cId="3727587496" sldId="281"/>
            <ac:picMk id="7" creationId="{CF4301A6-2D8D-4EEA-A32D-0EE44F5F70A6}"/>
          </ac:picMkLst>
        </pc:picChg>
        <pc:picChg chg="add mod modCrop">
          <ac:chgData name="Balaji Vharkat" userId="7a40e506-22ce-41b2-bc60-a4a3e891f205" providerId="ADAL" clId="{499732B7-135B-4B69-9E88-87F92023F399}" dt="2023-05-12T02:49:12.689" v="5787" actId="14100"/>
          <ac:picMkLst>
            <pc:docMk/>
            <pc:sldMk cId="3727587496" sldId="281"/>
            <ac:picMk id="8" creationId="{EAFDEA6E-0A59-4560-A03C-1DADF3184A05}"/>
          </ac:picMkLst>
        </pc:picChg>
        <pc:picChg chg="del">
          <ac:chgData name="Balaji Vharkat" userId="7a40e506-22ce-41b2-bc60-a4a3e891f205" providerId="ADAL" clId="{499732B7-135B-4B69-9E88-87F92023F399}" dt="2023-05-12T02:44:20.286" v="5749" actId="478"/>
          <ac:picMkLst>
            <pc:docMk/>
            <pc:sldMk cId="3727587496" sldId="281"/>
            <ac:picMk id="9" creationId="{BBE7F29E-0879-4263-AFD1-FB940342D4F6}"/>
          </ac:picMkLst>
        </pc:picChg>
        <pc:picChg chg="del">
          <ac:chgData name="Balaji Vharkat" userId="7a40e506-22ce-41b2-bc60-a4a3e891f205" providerId="ADAL" clId="{499732B7-135B-4B69-9E88-87F92023F399}" dt="2023-05-12T02:44:19.263" v="5747" actId="478"/>
          <ac:picMkLst>
            <pc:docMk/>
            <pc:sldMk cId="3727587496" sldId="281"/>
            <ac:picMk id="10" creationId="{76047B3F-2301-4286-AF3D-1164017673DE}"/>
          </ac:picMkLst>
        </pc:picChg>
        <pc:picChg chg="del">
          <ac:chgData name="Balaji Vharkat" userId="7a40e506-22ce-41b2-bc60-a4a3e891f205" providerId="ADAL" clId="{499732B7-135B-4B69-9E88-87F92023F399}" dt="2023-05-12T02:44:19.634" v="5748" actId="478"/>
          <ac:picMkLst>
            <pc:docMk/>
            <pc:sldMk cId="3727587496" sldId="281"/>
            <ac:picMk id="16" creationId="{21408F2E-D73F-4398-8ED2-59E2D8DA061D}"/>
          </ac:picMkLst>
        </pc:picChg>
        <pc:picChg chg="add mod modCrop">
          <ac:chgData name="Balaji Vharkat" userId="7a40e506-22ce-41b2-bc60-a4a3e891f205" providerId="ADAL" clId="{499732B7-135B-4B69-9E88-87F92023F399}" dt="2023-05-12T02:48:54.406" v="5776" actId="14100"/>
          <ac:picMkLst>
            <pc:docMk/>
            <pc:sldMk cId="3727587496" sldId="281"/>
            <ac:picMk id="17" creationId="{19300BC3-8D26-4671-A188-9DB3E68F2380}"/>
          </ac:picMkLst>
        </pc:picChg>
        <pc:picChg chg="del">
          <ac:chgData name="Balaji Vharkat" userId="7a40e506-22ce-41b2-bc60-a4a3e891f205" providerId="ADAL" clId="{499732B7-135B-4B69-9E88-87F92023F399}" dt="2023-05-12T02:44:20.888" v="5750" actId="478"/>
          <ac:picMkLst>
            <pc:docMk/>
            <pc:sldMk cId="3727587496" sldId="281"/>
            <ac:picMk id="1026" creationId="{8D01CD78-6E45-45B3-8A82-7242B038B82A}"/>
          </ac:picMkLst>
        </pc:picChg>
        <pc:picChg chg="add mod">
          <ac:chgData name="Balaji Vharkat" userId="7a40e506-22ce-41b2-bc60-a4a3e891f205" providerId="ADAL" clId="{499732B7-135B-4B69-9E88-87F92023F399}" dt="2023-05-12T02:49:50.983" v="5802" actId="1076"/>
          <ac:picMkLst>
            <pc:docMk/>
            <pc:sldMk cId="3727587496" sldId="281"/>
            <ac:picMk id="2050" creationId="{EEAB28B2-AF7D-4EDC-8EC5-B5C34EC3B964}"/>
          </ac:picMkLst>
        </pc:picChg>
        <pc:picChg chg="add mod">
          <ac:chgData name="Balaji Vharkat" userId="7a40e506-22ce-41b2-bc60-a4a3e891f205" providerId="ADAL" clId="{499732B7-135B-4B69-9E88-87F92023F399}" dt="2023-05-12T02:49:49.723" v="5801" actId="14100"/>
          <ac:picMkLst>
            <pc:docMk/>
            <pc:sldMk cId="3727587496" sldId="281"/>
            <ac:picMk id="2052" creationId="{9897892F-6035-421D-88BD-91F8F3B484F6}"/>
          </ac:picMkLst>
        </pc:picChg>
      </pc:sldChg>
      <pc:sldMasterChg chg="add addSldLayout">
        <pc:chgData name="Balaji Vharkat" userId="7a40e506-22ce-41b2-bc60-a4a3e891f205" providerId="ADAL" clId="{499732B7-135B-4B69-9E88-87F92023F399}" dt="2023-05-11T12:53:07.940" v="10" actId="27028"/>
        <pc:sldMasterMkLst>
          <pc:docMk/>
          <pc:sldMasterMk cId="0" sldId="2147483648"/>
        </pc:sldMasterMkLst>
        <pc:sldLayoutChg chg="add">
          <pc:chgData name="Balaji Vharkat" userId="7a40e506-22ce-41b2-bc60-a4a3e891f205" providerId="ADAL" clId="{499732B7-135B-4B69-9E88-87F92023F399}" dt="2023-05-11T12:53:07.940" v="10" actId="27028"/>
          <pc:sldLayoutMkLst>
            <pc:docMk/>
            <pc:sldMasterMk cId="0" sldId="2147483648"/>
            <pc:sldLayoutMk cId="0" sldId="2147483655"/>
          </pc:sldLayoutMkLst>
        </pc:sldLayoutChg>
      </pc:sldMasterChg>
      <pc:sldMasterChg chg="replId addSldLayout">
        <pc:chgData name="Balaji Vharkat" userId="7a40e506-22ce-41b2-bc60-a4a3e891f205" providerId="ADAL" clId="{499732B7-135B-4B69-9E88-87F92023F399}" dt="2023-05-11T12:53:07.940" v="10" actId="27028"/>
        <pc:sldMasterMkLst>
          <pc:docMk/>
          <pc:sldMasterMk cId="777952717" sldId="2147483656"/>
        </pc:sldMasterMkLst>
        <pc:sldLayoutChg chg="add">
          <pc:chgData name="Balaji Vharkat" userId="7a40e506-22ce-41b2-bc60-a4a3e891f205" providerId="ADAL" clId="{499732B7-135B-4B69-9E88-87F92023F399}" dt="2023-05-11T12:51:04.046" v="0" actId="680"/>
          <pc:sldLayoutMkLst>
            <pc:docMk/>
            <pc:sldMasterMk cId="777952717" sldId="2147483656"/>
            <pc:sldLayoutMk cId="2023825917" sldId="214748364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2A0B51-C06A-4EBD-AA4B-CD6BE973D1F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0A2C56-5A9E-4708-946A-95DE036621D0}">
      <dgm:prSet phldrT="[Text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sz="1400" b="1" dirty="0"/>
            <a:t>PEOPLE</a:t>
          </a:r>
          <a:endParaRPr lang="en-US" sz="1100" b="1" dirty="0"/>
        </a:p>
        <a:p>
          <a:r>
            <a:rPr lang="en-US" sz="1400" dirty="0">
              <a:solidFill>
                <a:srgbClr val="FFFF00"/>
              </a:solidFill>
            </a:rPr>
            <a:t>Social Ways</a:t>
          </a:r>
        </a:p>
      </dgm:t>
    </dgm:pt>
    <dgm:pt modelId="{840BC1FE-5892-4442-9C09-D15D0F8CF072}" type="parTrans" cxnId="{481C7734-8826-42F8-9CFF-D572FC3B707B}">
      <dgm:prSet/>
      <dgm:spPr/>
      <dgm:t>
        <a:bodyPr/>
        <a:lstStyle/>
        <a:p>
          <a:endParaRPr lang="en-US"/>
        </a:p>
      </dgm:t>
    </dgm:pt>
    <dgm:pt modelId="{BD60C2F4-2934-4388-8E59-92310984143F}" type="sibTrans" cxnId="{481C7734-8826-42F8-9CFF-D572FC3B707B}">
      <dgm:prSet/>
      <dgm:spPr/>
      <dgm:t>
        <a:bodyPr/>
        <a:lstStyle/>
        <a:p>
          <a:endParaRPr lang="en-US"/>
        </a:p>
      </dgm:t>
    </dgm:pt>
    <dgm:pt modelId="{59657A60-8BAF-4D87-B236-6D01DDA7CE23}">
      <dgm:prSet phldrT="[Text]"/>
      <dgm:spPr/>
      <dgm:t>
        <a:bodyPr/>
        <a:lstStyle/>
        <a:p>
          <a:r>
            <a:rPr lang="en-US" dirty="0"/>
            <a:t>Quality of life</a:t>
          </a:r>
        </a:p>
      </dgm:t>
    </dgm:pt>
    <dgm:pt modelId="{A9FA5613-526D-4434-BDC3-FBB4B98377D1}" type="parTrans" cxnId="{EE4132A1-C8DD-435F-B3BE-5E45C364CFBF}">
      <dgm:prSet/>
      <dgm:spPr/>
      <dgm:t>
        <a:bodyPr/>
        <a:lstStyle/>
        <a:p>
          <a:endParaRPr lang="en-US"/>
        </a:p>
      </dgm:t>
    </dgm:pt>
    <dgm:pt modelId="{A6476625-AB07-41A8-9C96-DEE128C60047}" type="sibTrans" cxnId="{EE4132A1-C8DD-435F-B3BE-5E45C364CFBF}">
      <dgm:prSet/>
      <dgm:spPr/>
      <dgm:t>
        <a:bodyPr/>
        <a:lstStyle/>
        <a:p>
          <a:endParaRPr lang="en-US"/>
        </a:p>
      </dgm:t>
    </dgm:pt>
    <dgm:pt modelId="{991509D0-C90C-498C-B111-EC8A90EF86F1}">
      <dgm:prSet phldrT="[Text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sz="1600" b="1" dirty="0"/>
            <a:t>PLANET</a:t>
          </a:r>
          <a:r>
            <a:rPr lang="en-US" sz="1100" dirty="0"/>
            <a:t> </a:t>
          </a:r>
          <a:r>
            <a:rPr lang="en-US" sz="1100" dirty="0">
              <a:solidFill>
                <a:srgbClr val="FFFF00"/>
              </a:solidFill>
            </a:rPr>
            <a:t>Environmental Ways</a:t>
          </a:r>
        </a:p>
      </dgm:t>
    </dgm:pt>
    <dgm:pt modelId="{DAD97169-C1FC-421A-890B-5F02B62ED7E2}" type="parTrans" cxnId="{1F46E2AE-AC6A-4F8B-A409-B0A527D82F3E}">
      <dgm:prSet/>
      <dgm:spPr/>
      <dgm:t>
        <a:bodyPr/>
        <a:lstStyle/>
        <a:p>
          <a:endParaRPr lang="en-US"/>
        </a:p>
      </dgm:t>
    </dgm:pt>
    <dgm:pt modelId="{D85940C7-7CC1-4464-BB73-5BFCB6EFD8AB}" type="sibTrans" cxnId="{1F46E2AE-AC6A-4F8B-A409-B0A527D82F3E}">
      <dgm:prSet/>
      <dgm:spPr/>
      <dgm:t>
        <a:bodyPr/>
        <a:lstStyle/>
        <a:p>
          <a:endParaRPr lang="en-US"/>
        </a:p>
      </dgm:t>
    </dgm:pt>
    <dgm:pt modelId="{1ED393FB-B5D5-439B-B394-4B7E12027F25}">
      <dgm:prSet phldrT="[Text]"/>
      <dgm:spPr/>
      <dgm:t>
        <a:bodyPr/>
        <a:lstStyle/>
        <a:p>
          <a:r>
            <a:rPr lang="en-US" dirty="0"/>
            <a:t>Air and water quality</a:t>
          </a:r>
        </a:p>
      </dgm:t>
    </dgm:pt>
    <dgm:pt modelId="{E0905D42-A3EE-450E-A4AE-9F019F6A9210}" type="parTrans" cxnId="{54E0468E-0180-427A-B885-9D39F5B77BE7}">
      <dgm:prSet/>
      <dgm:spPr/>
      <dgm:t>
        <a:bodyPr/>
        <a:lstStyle/>
        <a:p>
          <a:endParaRPr lang="en-US"/>
        </a:p>
      </dgm:t>
    </dgm:pt>
    <dgm:pt modelId="{50A3077B-CBB2-47D1-9119-8B3A12658D2F}" type="sibTrans" cxnId="{54E0468E-0180-427A-B885-9D39F5B77BE7}">
      <dgm:prSet/>
      <dgm:spPr/>
      <dgm:t>
        <a:bodyPr/>
        <a:lstStyle/>
        <a:p>
          <a:endParaRPr lang="en-US"/>
        </a:p>
      </dgm:t>
    </dgm:pt>
    <dgm:pt modelId="{81698F1D-30E7-431D-9863-B179C283F0A4}">
      <dgm:prSet phldrT="[Text]" custT="1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sz="1400" b="1" dirty="0"/>
            <a:t>PROSPERITY</a:t>
          </a:r>
          <a:r>
            <a:rPr lang="en-US" sz="1100" dirty="0"/>
            <a:t> </a:t>
          </a:r>
          <a:r>
            <a:rPr lang="en-US" sz="1200" dirty="0">
              <a:solidFill>
                <a:srgbClr val="FFFF00"/>
              </a:solidFill>
            </a:rPr>
            <a:t>Economic and Financial Ways</a:t>
          </a:r>
          <a:endParaRPr lang="en-US" sz="1100" dirty="0">
            <a:solidFill>
              <a:srgbClr val="FFFF00"/>
            </a:solidFill>
          </a:endParaRPr>
        </a:p>
      </dgm:t>
    </dgm:pt>
    <dgm:pt modelId="{1BCFBC32-8C76-4249-8484-BB403D61E39D}" type="parTrans" cxnId="{E02745F4-3AB8-486F-807C-5B51C5AC568A}">
      <dgm:prSet/>
      <dgm:spPr/>
      <dgm:t>
        <a:bodyPr/>
        <a:lstStyle/>
        <a:p>
          <a:endParaRPr lang="en-US"/>
        </a:p>
      </dgm:t>
    </dgm:pt>
    <dgm:pt modelId="{4F947C6C-FC55-4BC8-8C50-B5C59539187B}" type="sibTrans" cxnId="{E02745F4-3AB8-486F-807C-5B51C5AC568A}">
      <dgm:prSet/>
      <dgm:spPr/>
      <dgm:t>
        <a:bodyPr/>
        <a:lstStyle/>
        <a:p>
          <a:endParaRPr lang="en-US"/>
        </a:p>
      </dgm:t>
    </dgm:pt>
    <dgm:pt modelId="{765C0957-CD90-4264-8524-80E772B859C3}">
      <dgm:prSet phldrT="[Text]"/>
      <dgm:spPr/>
      <dgm:t>
        <a:bodyPr/>
        <a:lstStyle/>
        <a:p>
          <a:r>
            <a:rPr lang="en-US" dirty="0"/>
            <a:t>Revenue and cost</a:t>
          </a:r>
        </a:p>
      </dgm:t>
    </dgm:pt>
    <dgm:pt modelId="{3CF11717-FE16-41B4-B508-9060243260A4}" type="parTrans" cxnId="{7B4B351E-90CF-45B7-A5E2-B3B21B31962F}">
      <dgm:prSet/>
      <dgm:spPr/>
      <dgm:t>
        <a:bodyPr/>
        <a:lstStyle/>
        <a:p>
          <a:endParaRPr lang="en-US"/>
        </a:p>
      </dgm:t>
    </dgm:pt>
    <dgm:pt modelId="{459575E8-3803-45F1-9B38-91A95BCEDB35}" type="sibTrans" cxnId="{7B4B351E-90CF-45B7-A5E2-B3B21B31962F}">
      <dgm:prSet/>
      <dgm:spPr/>
      <dgm:t>
        <a:bodyPr/>
        <a:lstStyle/>
        <a:p>
          <a:endParaRPr lang="en-US"/>
        </a:p>
      </dgm:t>
    </dgm:pt>
    <dgm:pt modelId="{9F51FBE9-45AD-4E8F-83C5-983C8A2F2475}">
      <dgm:prSet/>
      <dgm:spPr/>
      <dgm:t>
        <a:bodyPr/>
        <a:lstStyle/>
        <a:p>
          <a:r>
            <a:rPr lang="en-US" dirty="0"/>
            <a:t>Unemployment rate</a:t>
          </a:r>
        </a:p>
      </dgm:t>
    </dgm:pt>
    <dgm:pt modelId="{0F0374E1-6922-4E0B-8AC9-ADD46FBF645B}" type="parTrans" cxnId="{9DEE8248-9D47-4BEF-BA24-CA32B7D96DC5}">
      <dgm:prSet/>
      <dgm:spPr/>
      <dgm:t>
        <a:bodyPr/>
        <a:lstStyle/>
        <a:p>
          <a:endParaRPr lang="en-US"/>
        </a:p>
      </dgm:t>
    </dgm:pt>
    <dgm:pt modelId="{0E15AC2B-FEDC-44E9-8BA4-52DDF41D4737}" type="sibTrans" cxnId="{9DEE8248-9D47-4BEF-BA24-CA32B7D96DC5}">
      <dgm:prSet/>
      <dgm:spPr/>
      <dgm:t>
        <a:bodyPr/>
        <a:lstStyle/>
        <a:p>
          <a:endParaRPr lang="en-US"/>
        </a:p>
      </dgm:t>
    </dgm:pt>
    <dgm:pt modelId="{87306CE4-D5B3-4973-8B5B-9AEB78096DBA}">
      <dgm:prSet/>
      <dgm:spPr/>
      <dgm:t>
        <a:bodyPr/>
        <a:lstStyle/>
        <a:p>
          <a:r>
            <a:rPr lang="en-US" dirty="0"/>
            <a:t>Gender equality</a:t>
          </a:r>
        </a:p>
      </dgm:t>
    </dgm:pt>
    <dgm:pt modelId="{28CE120F-EB45-4C67-8D1B-0515683E68EB}" type="parTrans" cxnId="{A6516375-019C-47A6-961E-9C8D7C88554E}">
      <dgm:prSet/>
      <dgm:spPr/>
      <dgm:t>
        <a:bodyPr/>
        <a:lstStyle/>
        <a:p>
          <a:endParaRPr lang="en-US"/>
        </a:p>
      </dgm:t>
    </dgm:pt>
    <dgm:pt modelId="{69C22816-CE65-4533-A3F8-B570D53C03D6}" type="sibTrans" cxnId="{A6516375-019C-47A6-961E-9C8D7C88554E}">
      <dgm:prSet/>
      <dgm:spPr/>
      <dgm:t>
        <a:bodyPr/>
        <a:lstStyle/>
        <a:p>
          <a:endParaRPr lang="en-US"/>
        </a:p>
      </dgm:t>
    </dgm:pt>
    <dgm:pt modelId="{04033754-9F39-4F10-B958-C7EDC24FBB76}">
      <dgm:prSet/>
      <dgm:spPr/>
      <dgm:t>
        <a:bodyPr/>
        <a:lstStyle/>
        <a:p>
          <a:r>
            <a:rPr lang="en-US" dirty="0"/>
            <a:t>Income</a:t>
          </a:r>
        </a:p>
      </dgm:t>
    </dgm:pt>
    <dgm:pt modelId="{43664EB7-3C12-4653-880C-386D88D689B4}" type="parTrans" cxnId="{98E2542D-F4E7-414C-BBC5-77ACEB650B7C}">
      <dgm:prSet/>
      <dgm:spPr/>
      <dgm:t>
        <a:bodyPr/>
        <a:lstStyle/>
        <a:p>
          <a:endParaRPr lang="en-US"/>
        </a:p>
      </dgm:t>
    </dgm:pt>
    <dgm:pt modelId="{E94A782E-4D0E-41B2-9023-85D0480EC9A0}" type="sibTrans" cxnId="{98E2542D-F4E7-414C-BBC5-77ACEB650B7C}">
      <dgm:prSet/>
      <dgm:spPr/>
      <dgm:t>
        <a:bodyPr/>
        <a:lstStyle/>
        <a:p>
          <a:endParaRPr lang="en-US"/>
        </a:p>
      </dgm:t>
    </dgm:pt>
    <dgm:pt modelId="{CC325F73-0E61-4745-A703-196674A4F91F}">
      <dgm:prSet/>
      <dgm:spPr/>
      <dgm:t>
        <a:bodyPr/>
        <a:lstStyle/>
        <a:p>
          <a:r>
            <a:rPr lang="en-US" dirty="0"/>
            <a:t>Relative poverty</a:t>
          </a:r>
        </a:p>
      </dgm:t>
    </dgm:pt>
    <dgm:pt modelId="{17E9E6C4-1BFD-4BFE-8334-BB4DBECA3053}" type="parTrans" cxnId="{14E7F964-44B6-44D5-A938-804D9B032CE9}">
      <dgm:prSet/>
      <dgm:spPr/>
      <dgm:t>
        <a:bodyPr/>
        <a:lstStyle/>
        <a:p>
          <a:endParaRPr lang="en-US"/>
        </a:p>
      </dgm:t>
    </dgm:pt>
    <dgm:pt modelId="{F548EEC2-8F7E-486D-9DFB-BAFF4C4A7437}" type="sibTrans" cxnId="{14E7F964-44B6-44D5-A938-804D9B032CE9}">
      <dgm:prSet/>
      <dgm:spPr/>
      <dgm:t>
        <a:bodyPr/>
        <a:lstStyle/>
        <a:p>
          <a:endParaRPr lang="en-US"/>
        </a:p>
      </dgm:t>
    </dgm:pt>
    <dgm:pt modelId="{62A0CE41-502B-4EC7-847F-38549C16A036}">
      <dgm:prSet/>
      <dgm:spPr/>
      <dgm:t>
        <a:bodyPr/>
        <a:lstStyle/>
        <a:p>
          <a:r>
            <a:rPr lang="en-US" dirty="0"/>
            <a:t>Higher education</a:t>
          </a:r>
        </a:p>
      </dgm:t>
    </dgm:pt>
    <dgm:pt modelId="{0E83F6AB-5186-4167-93D8-A27B1D5525BD}" type="parTrans" cxnId="{7E5E6247-D28D-4349-B4EE-8EC6DADF9394}">
      <dgm:prSet/>
      <dgm:spPr/>
      <dgm:t>
        <a:bodyPr/>
        <a:lstStyle/>
        <a:p>
          <a:endParaRPr lang="en-US"/>
        </a:p>
      </dgm:t>
    </dgm:pt>
    <dgm:pt modelId="{0A456120-845F-4215-A4E5-2A5689C2F4C3}" type="sibTrans" cxnId="{7E5E6247-D28D-4349-B4EE-8EC6DADF9394}">
      <dgm:prSet/>
      <dgm:spPr/>
      <dgm:t>
        <a:bodyPr/>
        <a:lstStyle/>
        <a:p>
          <a:endParaRPr lang="en-US"/>
        </a:p>
      </dgm:t>
    </dgm:pt>
    <dgm:pt modelId="{A63D07A0-273D-4397-931C-7E0079EC3E09}">
      <dgm:prSet/>
      <dgm:spPr/>
      <dgm:t>
        <a:bodyPr/>
        <a:lstStyle/>
        <a:p>
          <a:r>
            <a:rPr lang="en-US" dirty="0"/>
            <a:t>Average commute time</a:t>
          </a:r>
        </a:p>
      </dgm:t>
    </dgm:pt>
    <dgm:pt modelId="{067333DF-AB88-4557-AF41-F2D6D0FAA584}" type="parTrans" cxnId="{7E904077-37BD-4B88-BA2D-25FF9B8EA4DC}">
      <dgm:prSet/>
      <dgm:spPr/>
      <dgm:t>
        <a:bodyPr/>
        <a:lstStyle/>
        <a:p>
          <a:endParaRPr lang="en-US"/>
        </a:p>
      </dgm:t>
    </dgm:pt>
    <dgm:pt modelId="{50E60A2C-00AB-48AC-BCF1-9B9B471AEC94}" type="sibTrans" cxnId="{7E904077-37BD-4B88-BA2D-25FF9B8EA4DC}">
      <dgm:prSet/>
      <dgm:spPr/>
      <dgm:t>
        <a:bodyPr/>
        <a:lstStyle/>
        <a:p>
          <a:endParaRPr lang="en-US"/>
        </a:p>
      </dgm:t>
    </dgm:pt>
    <dgm:pt modelId="{E6D2182C-F599-4415-966C-AA7E6748CC44}">
      <dgm:prSet/>
      <dgm:spPr/>
      <dgm:t>
        <a:bodyPr/>
        <a:lstStyle/>
        <a:p>
          <a:r>
            <a:rPr lang="en-US" dirty="0"/>
            <a:t>Crime</a:t>
          </a:r>
        </a:p>
      </dgm:t>
    </dgm:pt>
    <dgm:pt modelId="{596CC553-E21E-4B90-9AF9-747F9477F126}" type="parTrans" cxnId="{E78AA5D5-CBDF-42FE-813C-7304C81AD0BD}">
      <dgm:prSet/>
      <dgm:spPr/>
      <dgm:t>
        <a:bodyPr/>
        <a:lstStyle/>
        <a:p>
          <a:endParaRPr lang="en-US"/>
        </a:p>
      </dgm:t>
    </dgm:pt>
    <dgm:pt modelId="{0A4E0FD7-9197-4EAE-AB34-AE243598997B}" type="sibTrans" cxnId="{E78AA5D5-CBDF-42FE-813C-7304C81AD0BD}">
      <dgm:prSet/>
      <dgm:spPr/>
      <dgm:t>
        <a:bodyPr/>
        <a:lstStyle/>
        <a:p>
          <a:endParaRPr lang="en-US"/>
        </a:p>
      </dgm:t>
    </dgm:pt>
    <dgm:pt modelId="{21BB6BCC-96EA-474A-861D-8830CFBCCC3E}">
      <dgm:prSet/>
      <dgm:spPr/>
      <dgm:t>
        <a:bodyPr/>
        <a:lstStyle/>
        <a:p>
          <a:r>
            <a:rPr lang="en-US" dirty="0"/>
            <a:t>Life expectancy</a:t>
          </a:r>
        </a:p>
      </dgm:t>
    </dgm:pt>
    <dgm:pt modelId="{CCF79477-F022-4F55-92CD-12D3274B800A}" type="parTrans" cxnId="{9167C3FD-D45D-42BA-BCC4-1C3CA92DE7F6}">
      <dgm:prSet/>
      <dgm:spPr/>
      <dgm:t>
        <a:bodyPr/>
        <a:lstStyle/>
        <a:p>
          <a:endParaRPr lang="en-US"/>
        </a:p>
      </dgm:t>
    </dgm:pt>
    <dgm:pt modelId="{2BB199CE-7620-4305-BFDA-2E5A3ED3B8F5}" type="sibTrans" cxnId="{9167C3FD-D45D-42BA-BCC4-1C3CA92DE7F6}">
      <dgm:prSet/>
      <dgm:spPr/>
      <dgm:t>
        <a:bodyPr/>
        <a:lstStyle/>
        <a:p>
          <a:endParaRPr lang="en-US"/>
        </a:p>
      </dgm:t>
    </dgm:pt>
    <dgm:pt modelId="{D58C6EA9-52CB-424B-A829-8842D095FE34}">
      <dgm:prSet/>
      <dgm:spPr/>
      <dgm:t>
        <a:bodyPr/>
        <a:lstStyle/>
        <a:p>
          <a:r>
            <a:rPr lang="en-US" dirty="0"/>
            <a:t>Energy consumption</a:t>
          </a:r>
        </a:p>
      </dgm:t>
    </dgm:pt>
    <dgm:pt modelId="{CE7A6C1E-76EC-467E-A778-0BCA1BE3A91C}" type="parTrans" cxnId="{C4602EC9-0D6A-4F20-9C9C-223441C20A93}">
      <dgm:prSet/>
      <dgm:spPr/>
      <dgm:t>
        <a:bodyPr/>
        <a:lstStyle/>
        <a:p>
          <a:endParaRPr lang="en-US"/>
        </a:p>
      </dgm:t>
    </dgm:pt>
    <dgm:pt modelId="{E51E3974-B56B-49E2-87F7-1AD903899E75}" type="sibTrans" cxnId="{C4602EC9-0D6A-4F20-9C9C-223441C20A93}">
      <dgm:prSet/>
      <dgm:spPr/>
      <dgm:t>
        <a:bodyPr/>
        <a:lstStyle/>
        <a:p>
          <a:endParaRPr lang="en-US"/>
        </a:p>
      </dgm:t>
    </dgm:pt>
    <dgm:pt modelId="{D4EBC042-1313-4D1E-AA0B-43E90962EE09}">
      <dgm:prSet/>
      <dgm:spPr/>
      <dgm:t>
        <a:bodyPr/>
        <a:lstStyle/>
        <a:p>
          <a:r>
            <a:rPr lang="en-US" dirty="0"/>
            <a:t>Natural resources</a:t>
          </a:r>
        </a:p>
      </dgm:t>
    </dgm:pt>
    <dgm:pt modelId="{1C8F4E36-8969-48E7-8B46-C403B97374CA}" type="parTrans" cxnId="{0461349D-FBAB-45D4-BEC5-4F4CA5CD8602}">
      <dgm:prSet/>
      <dgm:spPr/>
      <dgm:t>
        <a:bodyPr/>
        <a:lstStyle/>
        <a:p>
          <a:endParaRPr lang="en-US"/>
        </a:p>
      </dgm:t>
    </dgm:pt>
    <dgm:pt modelId="{6914E4DB-EE27-4C39-AE77-012803A77305}" type="sibTrans" cxnId="{0461349D-FBAB-45D4-BEC5-4F4CA5CD8602}">
      <dgm:prSet/>
      <dgm:spPr/>
      <dgm:t>
        <a:bodyPr/>
        <a:lstStyle/>
        <a:p>
          <a:endParaRPr lang="en-US"/>
        </a:p>
      </dgm:t>
    </dgm:pt>
    <dgm:pt modelId="{C97959B0-D176-4A88-853F-93BA747E3415}">
      <dgm:prSet/>
      <dgm:spPr/>
      <dgm:t>
        <a:bodyPr/>
        <a:lstStyle/>
        <a:p>
          <a:r>
            <a:rPr lang="en-US" dirty="0"/>
            <a:t>Solid and toxic waste</a:t>
          </a:r>
        </a:p>
      </dgm:t>
    </dgm:pt>
    <dgm:pt modelId="{34E2455B-0555-46BA-9062-D4BDC3F6F9B8}" type="parTrans" cxnId="{9F066AAB-DE9A-4D34-A4BB-3B227E5EC7F8}">
      <dgm:prSet/>
      <dgm:spPr/>
      <dgm:t>
        <a:bodyPr/>
        <a:lstStyle/>
        <a:p>
          <a:endParaRPr lang="en-US"/>
        </a:p>
      </dgm:t>
    </dgm:pt>
    <dgm:pt modelId="{48BB872A-74AE-4311-857F-0969CF7CD368}" type="sibTrans" cxnId="{9F066AAB-DE9A-4D34-A4BB-3B227E5EC7F8}">
      <dgm:prSet/>
      <dgm:spPr/>
      <dgm:t>
        <a:bodyPr/>
        <a:lstStyle/>
        <a:p>
          <a:endParaRPr lang="en-US"/>
        </a:p>
      </dgm:t>
    </dgm:pt>
    <dgm:pt modelId="{04F517D0-AC0B-48CB-9ECE-36FF89FFB8FA}">
      <dgm:prSet/>
      <dgm:spPr/>
      <dgm:t>
        <a:bodyPr/>
        <a:lstStyle/>
        <a:p>
          <a:r>
            <a:rPr lang="en-US" dirty="0"/>
            <a:t>Land use and landcover</a:t>
          </a:r>
        </a:p>
      </dgm:t>
    </dgm:pt>
    <dgm:pt modelId="{E73CD189-4C78-4A59-BBEE-A64906FCD756}" type="parTrans" cxnId="{AD151712-78A0-4566-B366-76B73AC492D8}">
      <dgm:prSet/>
      <dgm:spPr/>
      <dgm:t>
        <a:bodyPr/>
        <a:lstStyle/>
        <a:p>
          <a:endParaRPr lang="en-US"/>
        </a:p>
      </dgm:t>
    </dgm:pt>
    <dgm:pt modelId="{D560F019-F508-4348-AA79-0CB02B472C8E}" type="sibTrans" cxnId="{AD151712-78A0-4566-B366-76B73AC492D8}">
      <dgm:prSet/>
      <dgm:spPr/>
      <dgm:t>
        <a:bodyPr/>
        <a:lstStyle/>
        <a:p>
          <a:endParaRPr lang="en-US"/>
        </a:p>
      </dgm:t>
    </dgm:pt>
    <dgm:pt modelId="{90237AD0-1EFB-4D59-9680-6C86DBAC0C2F}">
      <dgm:prSet/>
      <dgm:spPr/>
      <dgm:t>
        <a:bodyPr/>
        <a:lstStyle/>
        <a:p>
          <a:r>
            <a:rPr lang="en-US" dirty="0"/>
            <a:t>Efficiency and productivity</a:t>
          </a:r>
        </a:p>
      </dgm:t>
    </dgm:pt>
    <dgm:pt modelId="{2426070C-1097-4B3B-92A7-4AC0CA7DA424}" type="parTrans" cxnId="{DF906C73-E456-42F5-920B-317CF1685AE8}">
      <dgm:prSet/>
      <dgm:spPr/>
      <dgm:t>
        <a:bodyPr/>
        <a:lstStyle/>
        <a:p>
          <a:endParaRPr lang="en-US"/>
        </a:p>
      </dgm:t>
    </dgm:pt>
    <dgm:pt modelId="{6BFD0528-7D69-4EAC-B8E6-305FEACD5888}" type="sibTrans" cxnId="{DF906C73-E456-42F5-920B-317CF1685AE8}">
      <dgm:prSet/>
      <dgm:spPr/>
      <dgm:t>
        <a:bodyPr/>
        <a:lstStyle/>
        <a:p>
          <a:endParaRPr lang="en-US"/>
        </a:p>
      </dgm:t>
    </dgm:pt>
    <dgm:pt modelId="{5C7A609E-3045-41D0-B471-44D062C80A08}">
      <dgm:prSet/>
      <dgm:spPr/>
      <dgm:t>
        <a:bodyPr/>
        <a:lstStyle/>
        <a:p>
          <a:r>
            <a:rPr lang="en-US" dirty="0"/>
            <a:t>Organizational size and value</a:t>
          </a:r>
        </a:p>
      </dgm:t>
    </dgm:pt>
    <dgm:pt modelId="{FA27FA10-B7CE-4343-9E19-B1A273AD6DA2}" type="parTrans" cxnId="{528EBFC3-E9CE-4492-BAE7-1D7925A803C1}">
      <dgm:prSet/>
      <dgm:spPr/>
      <dgm:t>
        <a:bodyPr/>
        <a:lstStyle/>
        <a:p>
          <a:endParaRPr lang="en-US"/>
        </a:p>
      </dgm:t>
    </dgm:pt>
    <dgm:pt modelId="{343B9889-F452-450A-AF89-51271A88B530}" type="sibTrans" cxnId="{528EBFC3-E9CE-4492-BAE7-1D7925A803C1}">
      <dgm:prSet/>
      <dgm:spPr/>
      <dgm:t>
        <a:bodyPr/>
        <a:lstStyle/>
        <a:p>
          <a:endParaRPr lang="en-US"/>
        </a:p>
      </dgm:t>
    </dgm:pt>
    <dgm:pt modelId="{DCB2F3E8-FFD6-4AC6-85F7-7E92B8D2C239}">
      <dgm:prSet/>
      <dgm:spPr/>
      <dgm:t>
        <a:bodyPr/>
        <a:lstStyle/>
        <a:p>
          <a:r>
            <a:rPr lang="en-US" dirty="0"/>
            <a:t>Organizational growth</a:t>
          </a:r>
        </a:p>
      </dgm:t>
    </dgm:pt>
    <dgm:pt modelId="{4EB1507B-83A3-4915-9884-95FDC8D13059}" type="parTrans" cxnId="{EE5A74A9-48D5-4C0F-805A-4DA1C9444201}">
      <dgm:prSet/>
      <dgm:spPr/>
      <dgm:t>
        <a:bodyPr/>
        <a:lstStyle/>
        <a:p>
          <a:endParaRPr lang="en-US"/>
        </a:p>
      </dgm:t>
    </dgm:pt>
    <dgm:pt modelId="{92700DE6-9318-4FEE-96B1-35FB7C86FA2C}" type="sibTrans" cxnId="{EE5A74A9-48D5-4C0F-805A-4DA1C9444201}">
      <dgm:prSet/>
      <dgm:spPr/>
      <dgm:t>
        <a:bodyPr/>
        <a:lstStyle/>
        <a:p>
          <a:endParaRPr lang="en-US"/>
        </a:p>
      </dgm:t>
    </dgm:pt>
    <dgm:pt modelId="{F53C32A1-E64E-4E64-8B06-C63AD851F4A9}">
      <dgm:prSet/>
      <dgm:spPr/>
      <dgm:t>
        <a:bodyPr/>
        <a:lstStyle/>
        <a:p>
          <a:r>
            <a:rPr lang="en-US" dirty="0"/>
            <a:t>Employment distribution by sector</a:t>
          </a:r>
        </a:p>
      </dgm:t>
    </dgm:pt>
    <dgm:pt modelId="{62D06A1E-62B9-4921-89F1-70072AC6EA62}" type="parTrans" cxnId="{FB8F69A2-7959-452B-A054-83FCBE813DB3}">
      <dgm:prSet/>
      <dgm:spPr/>
      <dgm:t>
        <a:bodyPr/>
        <a:lstStyle/>
        <a:p>
          <a:endParaRPr lang="en-US"/>
        </a:p>
      </dgm:t>
    </dgm:pt>
    <dgm:pt modelId="{0C23963C-FC92-4307-954C-5F02EC6FBB4E}" type="sibTrans" cxnId="{FB8F69A2-7959-452B-A054-83FCBE813DB3}">
      <dgm:prSet/>
      <dgm:spPr/>
      <dgm:t>
        <a:bodyPr/>
        <a:lstStyle/>
        <a:p>
          <a:endParaRPr lang="en-US"/>
        </a:p>
      </dgm:t>
    </dgm:pt>
    <dgm:pt modelId="{689DFA70-879C-4A97-A7C6-C04ED00DBEC1}">
      <dgm:prSet/>
      <dgm:spPr/>
      <dgm:t>
        <a:bodyPr/>
        <a:lstStyle/>
        <a:p>
          <a:r>
            <a:rPr lang="en-US"/>
            <a:t>% of organisations per sector</a:t>
          </a:r>
          <a:endParaRPr lang="en-US" dirty="0"/>
        </a:p>
      </dgm:t>
    </dgm:pt>
    <dgm:pt modelId="{24773C4E-8A8D-4F16-8854-F25CC13FA22F}" type="parTrans" cxnId="{963B420C-3ACD-42AC-9248-7B468C54489C}">
      <dgm:prSet/>
      <dgm:spPr/>
      <dgm:t>
        <a:bodyPr/>
        <a:lstStyle/>
        <a:p>
          <a:endParaRPr lang="en-US"/>
        </a:p>
      </dgm:t>
    </dgm:pt>
    <dgm:pt modelId="{4CDA3131-AB42-498A-B9FD-388B430D9382}" type="sibTrans" cxnId="{963B420C-3ACD-42AC-9248-7B468C54489C}">
      <dgm:prSet/>
      <dgm:spPr/>
      <dgm:t>
        <a:bodyPr/>
        <a:lstStyle/>
        <a:p>
          <a:endParaRPr lang="en-US"/>
        </a:p>
      </dgm:t>
    </dgm:pt>
    <dgm:pt modelId="{5E2A3752-06AC-4C57-8C15-1639814105D2}">
      <dgm:prSet/>
      <dgm:spPr/>
      <dgm:t>
        <a:bodyPr/>
        <a:lstStyle/>
        <a:p>
          <a:r>
            <a:rPr lang="en-US" dirty="0"/>
            <a:t>Revenue by sector and Profit margin</a:t>
          </a:r>
        </a:p>
      </dgm:t>
    </dgm:pt>
    <dgm:pt modelId="{E2BE6394-8E3C-442C-BCCD-63EB969CE78A}" type="parTrans" cxnId="{EFE10552-7FB5-4E6B-B878-DDC890FF92D2}">
      <dgm:prSet/>
      <dgm:spPr/>
      <dgm:t>
        <a:bodyPr/>
        <a:lstStyle/>
        <a:p>
          <a:endParaRPr lang="en-US"/>
        </a:p>
      </dgm:t>
    </dgm:pt>
    <dgm:pt modelId="{BE1390DF-1D34-4737-B61B-225C2FA27786}" type="sibTrans" cxnId="{EFE10552-7FB5-4E6B-B878-DDC890FF92D2}">
      <dgm:prSet/>
      <dgm:spPr/>
      <dgm:t>
        <a:bodyPr/>
        <a:lstStyle/>
        <a:p>
          <a:endParaRPr lang="en-US"/>
        </a:p>
      </dgm:t>
    </dgm:pt>
    <dgm:pt modelId="{FBED6556-9D1F-45B7-8D97-2BD470E8A6E7}" type="pres">
      <dgm:prSet presAssocID="{372A0B51-C06A-4EBD-AA4B-CD6BE973D1F2}" presName="Name0" presStyleCnt="0">
        <dgm:presLayoutVars>
          <dgm:dir/>
          <dgm:animLvl val="lvl"/>
          <dgm:resizeHandles val="exact"/>
        </dgm:presLayoutVars>
      </dgm:prSet>
      <dgm:spPr/>
    </dgm:pt>
    <dgm:pt modelId="{A1DCBC55-CDB8-4608-87EF-F52A1AFB51E4}" type="pres">
      <dgm:prSet presAssocID="{790A2C56-5A9E-4708-946A-95DE036621D0}" presName="composite" presStyleCnt="0"/>
      <dgm:spPr/>
    </dgm:pt>
    <dgm:pt modelId="{AA4DEF23-E59E-4B45-BAFF-9D5060FC5043}" type="pres">
      <dgm:prSet presAssocID="{790A2C56-5A9E-4708-946A-95DE036621D0}" presName="parTx" presStyleLbl="alignNode1" presStyleIdx="0" presStyleCnt="3" custLinFactNeighborX="-103" custLinFactNeighborY="-25743">
        <dgm:presLayoutVars>
          <dgm:chMax val="0"/>
          <dgm:chPref val="0"/>
          <dgm:bulletEnabled val="1"/>
        </dgm:presLayoutVars>
      </dgm:prSet>
      <dgm:spPr/>
    </dgm:pt>
    <dgm:pt modelId="{B5CC7201-D6A7-4C90-8D0D-9759C717BF84}" type="pres">
      <dgm:prSet presAssocID="{790A2C56-5A9E-4708-946A-95DE036621D0}" presName="desTx" presStyleLbl="alignAccFollowNode1" presStyleIdx="0" presStyleCnt="3">
        <dgm:presLayoutVars>
          <dgm:bulletEnabled val="1"/>
        </dgm:presLayoutVars>
      </dgm:prSet>
      <dgm:spPr/>
    </dgm:pt>
    <dgm:pt modelId="{13C9CD11-4D97-4ED5-A203-FA11EC76B47D}" type="pres">
      <dgm:prSet presAssocID="{BD60C2F4-2934-4388-8E59-92310984143F}" presName="space" presStyleCnt="0"/>
      <dgm:spPr/>
    </dgm:pt>
    <dgm:pt modelId="{C4A3E90C-6BB9-4DE3-A80C-70B7B7A197B0}" type="pres">
      <dgm:prSet presAssocID="{991509D0-C90C-498C-B111-EC8A90EF86F1}" presName="composite" presStyleCnt="0"/>
      <dgm:spPr/>
    </dgm:pt>
    <dgm:pt modelId="{8F1D5634-A4D4-4909-BF3A-B7B36193D926}" type="pres">
      <dgm:prSet presAssocID="{991509D0-C90C-498C-B111-EC8A90EF86F1}" presName="parTx" presStyleLbl="alignNode1" presStyleIdx="1" presStyleCnt="3" custScaleX="99819" custLinFactNeighborX="677" custLinFactNeighborY="-5181">
        <dgm:presLayoutVars>
          <dgm:chMax val="0"/>
          <dgm:chPref val="0"/>
          <dgm:bulletEnabled val="1"/>
        </dgm:presLayoutVars>
      </dgm:prSet>
      <dgm:spPr/>
    </dgm:pt>
    <dgm:pt modelId="{BEA06B43-AD16-4AF6-9A35-A8DBCD113BA2}" type="pres">
      <dgm:prSet presAssocID="{991509D0-C90C-498C-B111-EC8A90EF86F1}" presName="desTx" presStyleLbl="alignAccFollowNode1" presStyleIdx="1" presStyleCnt="3">
        <dgm:presLayoutVars>
          <dgm:bulletEnabled val="1"/>
        </dgm:presLayoutVars>
      </dgm:prSet>
      <dgm:spPr/>
    </dgm:pt>
    <dgm:pt modelId="{AE00FAD0-62CD-4091-805F-94A8C4629641}" type="pres">
      <dgm:prSet presAssocID="{D85940C7-7CC1-4464-BB73-5BFCB6EFD8AB}" presName="space" presStyleCnt="0"/>
      <dgm:spPr/>
    </dgm:pt>
    <dgm:pt modelId="{215AE9C8-4857-4A32-83BC-E9207C60B0B2}" type="pres">
      <dgm:prSet presAssocID="{81698F1D-30E7-431D-9863-B179C283F0A4}" presName="composite" presStyleCnt="0"/>
      <dgm:spPr/>
    </dgm:pt>
    <dgm:pt modelId="{F503D4E5-48C9-4AD1-86CE-C84726E3C59D}" type="pres">
      <dgm:prSet presAssocID="{81698F1D-30E7-431D-9863-B179C283F0A4}" presName="parTx" presStyleLbl="alignNode1" presStyleIdx="2" presStyleCnt="3" custLinFactNeighborX="-791" custLinFactNeighborY="-5181">
        <dgm:presLayoutVars>
          <dgm:chMax val="0"/>
          <dgm:chPref val="0"/>
          <dgm:bulletEnabled val="1"/>
        </dgm:presLayoutVars>
      </dgm:prSet>
      <dgm:spPr/>
    </dgm:pt>
    <dgm:pt modelId="{BA70134E-218E-4428-8A12-97A5808877AC}" type="pres">
      <dgm:prSet presAssocID="{81698F1D-30E7-431D-9863-B179C283F0A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63B420C-3ACD-42AC-9248-7B468C54489C}" srcId="{81698F1D-30E7-431D-9863-B179C283F0A4}" destId="{689DFA70-879C-4A97-A7C6-C04ED00DBEC1}" srcOrd="5" destOrd="0" parTransId="{24773C4E-8A8D-4F16-8854-F25CC13FA22F}" sibTransId="{4CDA3131-AB42-498A-B9FD-388B430D9382}"/>
    <dgm:cxn modelId="{D90D880C-3305-4BDE-B84F-0FCC9508EA1F}" type="presOf" srcId="{A63D07A0-273D-4397-931C-7E0079EC3E09}" destId="{B5CC7201-D6A7-4C90-8D0D-9759C717BF84}" srcOrd="0" destOrd="6" presId="urn:microsoft.com/office/officeart/2005/8/layout/hList1"/>
    <dgm:cxn modelId="{AD151712-78A0-4566-B366-76B73AC492D8}" srcId="{991509D0-C90C-498C-B111-EC8A90EF86F1}" destId="{04F517D0-AC0B-48CB-9ECE-36FF89FFB8FA}" srcOrd="4" destOrd="0" parTransId="{E73CD189-4C78-4A59-BBEE-A64906FCD756}" sibTransId="{D560F019-F508-4348-AA79-0CB02B472C8E}"/>
    <dgm:cxn modelId="{C85D7F1A-9E0A-47C9-8151-64C77DDC9130}" type="presOf" srcId="{790A2C56-5A9E-4708-946A-95DE036621D0}" destId="{AA4DEF23-E59E-4B45-BAFF-9D5060FC5043}" srcOrd="0" destOrd="0" presId="urn:microsoft.com/office/officeart/2005/8/layout/hList1"/>
    <dgm:cxn modelId="{7B4B351E-90CF-45B7-A5E2-B3B21B31962F}" srcId="{81698F1D-30E7-431D-9863-B179C283F0A4}" destId="{765C0957-CD90-4264-8524-80E772B859C3}" srcOrd="0" destOrd="0" parTransId="{3CF11717-FE16-41B4-B508-9060243260A4}" sibTransId="{459575E8-3803-45F1-9B38-91A95BCEDB35}"/>
    <dgm:cxn modelId="{97829E2A-F2ED-46C0-B4CE-E3BEED00660F}" type="presOf" srcId="{5E2A3752-06AC-4C57-8C15-1639814105D2}" destId="{BA70134E-218E-4428-8A12-97A5808877AC}" srcOrd="0" destOrd="6" presId="urn:microsoft.com/office/officeart/2005/8/layout/hList1"/>
    <dgm:cxn modelId="{98E2542D-F4E7-414C-BBC5-77ACEB650B7C}" srcId="{790A2C56-5A9E-4708-946A-95DE036621D0}" destId="{04033754-9F39-4F10-B958-C7EDC24FBB76}" srcOrd="3" destOrd="0" parTransId="{43664EB7-3C12-4653-880C-386D88D689B4}" sibTransId="{E94A782E-4D0E-41B2-9023-85D0480EC9A0}"/>
    <dgm:cxn modelId="{C7ACD933-353A-481F-8103-9C70B2285D12}" type="presOf" srcId="{765C0957-CD90-4264-8524-80E772B859C3}" destId="{BA70134E-218E-4428-8A12-97A5808877AC}" srcOrd="0" destOrd="0" presId="urn:microsoft.com/office/officeart/2005/8/layout/hList1"/>
    <dgm:cxn modelId="{481C7734-8826-42F8-9CFF-D572FC3B707B}" srcId="{372A0B51-C06A-4EBD-AA4B-CD6BE973D1F2}" destId="{790A2C56-5A9E-4708-946A-95DE036621D0}" srcOrd="0" destOrd="0" parTransId="{840BC1FE-5892-4442-9C09-D15D0F8CF072}" sibTransId="{BD60C2F4-2934-4388-8E59-92310984143F}"/>
    <dgm:cxn modelId="{74ADB537-BF37-47B0-8F85-570D8233E306}" type="presOf" srcId="{5C7A609E-3045-41D0-B471-44D062C80A08}" destId="{BA70134E-218E-4428-8A12-97A5808877AC}" srcOrd="0" destOrd="2" presId="urn:microsoft.com/office/officeart/2005/8/layout/hList1"/>
    <dgm:cxn modelId="{8274C23F-697F-45C3-9C8B-270B36C16A6E}" type="presOf" srcId="{21BB6BCC-96EA-474A-861D-8830CFBCCC3E}" destId="{B5CC7201-D6A7-4C90-8D0D-9759C717BF84}" srcOrd="0" destOrd="8" presId="urn:microsoft.com/office/officeart/2005/8/layout/hList1"/>
    <dgm:cxn modelId="{0664D03F-F0E1-4A3A-B869-066B8E1FFAD0}" type="presOf" srcId="{991509D0-C90C-498C-B111-EC8A90EF86F1}" destId="{8F1D5634-A4D4-4909-BF3A-B7B36193D926}" srcOrd="0" destOrd="0" presId="urn:microsoft.com/office/officeart/2005/8/layout/hList1"/>
    <dgm:cxn modelId="{624E1741-28A5-4111-A475-70B936FFD907}" type="presOf" srcId="{90237AD0-1EFB-4D59-9680-6C86DBAC0C2F}" destId="{BA70134E-218E-4428-8A12-97A5808877AC}" srcOrd="0" destOrd="1" presId="urn:microsoft.com/office/officeart/2005/8/layout/hList1"/>
    <dgm:cxn modelId="{14E7F964-44B6-44D5-A938-804D9B032CE9}" srcId="{790A2C56-5A9E-4708-946A-95DE036621D0}" destId="{CC325F73-0E61-4745-A703-196674A4F91F}" srcOrd="4" destOrd="0" parTransId="{17E9E6C4-1BFD-4BFE-8334-BB4DBECA3053}" sibTransId="{F548EEC2-8F7E-486D-9DFB-BAFF4C4A7437}"/>
    <dgm:cxn modelId="{7E5E6247-D28D-4349-B4EE-8EC6DADF9394}" srcId="{790A2C56-5A9E-4708-946A-95DE036621D0}" destId="{62A0CE41-502B-4EC7-847F-38549C16A036}" srcOrd="5" destOrd="0" parTransId="{0E83F6AB-5186-4167-93D8-A27B1D5525BD}" sibTransId="{0A456120-845F-4215-A4E5-2A5689C2F4C3}"/>
    <dgm:cxn modelId="{9DEE8248-9D47-4BEF-BA24-CA32B7D96DC5}" srcId="{790A2C56-5A9E-4708-946A-95DE036621D0}" destId="{9F51FBE9-45AD-4E8F-83C5-983C8A2F2475}" srcOrd="1" destOrd="0" parTransId="{0F0374E1-6922-4E0B-8AC9-ADD46FBF645B}" sibTransId="{0E15AC2B-FEDC-44E9-8BA4-52DDF41D4737}"/>
    <dgm:cxn modelId="{0CD95A6C-D7CC-4388-802F-856537BC754E}" type="presOf" srcId="{689DFA70-879C-4A97-A7C6-C04ED00DBEC1}" destId="{BA70134E-218E-4428-8A12-97A5808877AC}" srcOrd="0" destOrd="5" presId="urn:microsoft.com/office/officeart/2005/8/layout/hList1"/>
    <dgm:cxn modelId="{109C1E4F-832F-4F41-921F-11CF1A726A17}" type="presOf" srcId="{62A0CE41-502B-4EC7-847F-38549C16A036}" destId="{B5CC7201-D6A7-4C90-8D0D-9759C717BF84}" srcOrd="0" destOrd="5" presId="urn:microsoft.com/office/officeart/2005/8/layout/hList1"/>
    <dgm:cxn modelId="{15FAE470-0401-4575-B66D-0A3A3531CAAE}" type="presOf" srcId="{DCB2F3E8-FFD6-4AC6-85F7-7E92B8D2C239}" destId="{BA70134E-218E-4428-8A12-97A5808877AC}" srcOrd="0" destOrd="3" presId="urn:microsoft.com/office/officeart/2005/8/layout/hList1"/>
    <dgm:cxn modelId="{EFE10552-7FB5-4E6B-B878-DDC890FF92D2}" srcId="{81698F1D-30E7-431D-9863-B179C283F0A4}" destId="{5E2A3752-06AC-4C57-8C15-1639814105D2}" srcOrd="6" destOrd="0" parTransId="{E2BE6394-8E3C-442C-BCCD-63EB969CE78A}" sibTransId="{BE1390DF-1D34-4737-B61B-225C2FA27786}"/>
    <dgm:cxn modelId="{DF906C73-E456-42F5-920B-317CF1685AE8}" srcId="{81698F1D-30E7-431D-9863-B179C283F0A4}" destId="{90237AD0-1EFB-4D59-9680-6C86DBAC0C2F}" srcOrd="1" destOrd="0" parTransId="{2426070C-1097-4B3B-92A7-4AC0CA7DA424}" sibTransId="{6BFD0528-7D69-4EAC-B8E6-305FEACD5888}"/>
    <dgm:cxn modelId="{01B99553-857F-4320-BE55-B256582EFB54}" type="presOf" srcId="{81698F1D-30E7-431D-9863-B179C283F0A4}" destId="{F503D4E5-48C9-4AD1-86CE-C84726E3C59D}" srcOrd="0" destOrd="0" presId="urn:microsoft.com/office/officeart/2005/8/layout/hList1"/>
    <dgm:cxn modelId="{A6516375-019C-47A6-961E-9C8D7C88554E}" srcId="{790A2C56-5A9E-4708-946A-95DE036621D0}" destId="{87306CE4-D5B3-4973-8B5B-9AEB78096DBA}" srcOrd="2" destOrd="0" parTransId="{28CE120F-EB45-4C67-8D1B-0515683E68EB}" sibTransId="{69C22816-CE65-4533-A3F8-B570D53C03D6}"/>
    <dgm:cxn modelId="{7E904077-37BD-4B88-BA2D-25FF9B8EA4DC}" srcId="{790A2C56-5A9E-4708-946A-95DE036621D0}" destId="{A63D07A0-273D-4397-931C-7E0079EC3E09}" srcOrd="6" destOrd="0" parTransId="{067333DF-AB88-4557-AF41-F2D6D0FAA584}" sibTransId="{50E60A2C-00AB-48AC-BCF1-9B9B471AEC94}"/>
    <dgm:cxn modelId="{54E0468E-0180-427A-B885-9D39F5B77BE7}" srcId="{991509D0-C90C-498C-B111-EC8A90EF86F1}" destId="{1ED393FB-B5D5-439B-B394-4B7E12027F25}" srcOrd="0" destOrd="0" parTransId="{E0905D42-A3EE-450E-A4AE-9F019F6A9210}" sibTransId="{50A3077B-CBB2-47D1-9119-8B3A12658D2F}"/>
    <dgm:cxn modelId="{0461349D-FBAB-45D4-BEC5-4F4CA5CD8602}" srcId="{991509D0-C90C-498C-B111-EC8A90EF86F1}" destId="{D4EBC042-1313-4D1E-AA0B-43E90962EE09}" srcOrd="2" destOrd="0" parTransId="{1C8F4E36-8969-48E7-8B46-C403B97374CA}" sibTransId="{6914E4DB-EE27-4C39-AE77-012803A77305}"/>
    <dgm:cxn modelId="{F908459E-0881-48F7-9245-FE2C333E10B5}" type="presOf" srcId="{D58C6EA9-52CB-424B-A829-8842D095FE34}" destId="{BEA06B43-AD16-4AF6-9A35-A8DBCD113BA2}" srcOrd="0" destOrd="1" presId="urn:microsoft.com/office/officeart/2005/8/layout/hList1"/>
    <dgm:cxn modelId="{EE4132A1-C8DD-435F-B3BE-5E45C364CFBF}" srcId="{790A2C56-5A9E-4708-946A-95DE036621D0}" destId="{59657A60-8BAF-4D87-B236-6D01DDA7CE23}" srcOrd="0" destOrd="0" parTransId="{A9FA5613-526D-4434-BDC3-FBB4B98377D1}" sibTransId="{A6476625-AB07-41A8-9C96-DEE128C60047}"/>
    <dgm:cxn modelId="{534084A1-F984-41D6-B44D-853C7D83DD88}" type="presOf" srcId="{F53C32A1-E64E-4E64-8B06-C63AD851F4A9}" destId="{BA70134E-218E-4428-8A12-97A5808877AC}" srcOrd="0" destOrd="4" presId="urn:microsoft.com/office/officeart/2005/8/layout/hList1"/>
    <dgm:cxn modelId="{FB8F69A2-7959-452B-A054-83FCBE813DB3}" srcId="{81698F1D-30E7-431D-9863-B179C283F0A4}" destId="{F53C32A1-E64E-4E64-8B06-C63AD851F4A9}" srcOrd="4" destOrd="0" parTransId="{62D06A1E-62B9-4921-89F1-70072AC6EA62}" sibTransId="{0C23963C-FC92-4307-954C-5F02EC6FBB4E}"/>
    <dgm:cxn modelId="{EE5A74A9-48D5-4C0F-805A-4DA1C9444201}" srcId="{81698F1D-30E7-431D-9863-B179C283F0A4}" destId="{DCB2F3E8-FFD6-4AC6-85F7-7E92B8D2C239}" srcOrd="3" destOrd="0" parTransId="{4EB1507B-83A3-4915-9884-95FDC8D13059}" sibTransId="{92700DE6-9318-4FEE-96B1-35FB7C86FA2C}"/>
    <dgm:cxn modelId="{9F066AAB-DE9A-4D34-A4BB-3B227E5EC7F8}" srcId="{991509D0-C90C-498C-B111-EC8A90EF86F1}" destId="{C97959B0-D176-4A88-853F-93BA747E3415}" srcOrd="3" destOrd="0" parTransId="{34E2455B-0555-46BA-9062-D4BDC3F6F9B8}" sibTransId="{48BB872A-74AE-4311-857F-0969CF7CD368}"/>
    <dgm:cxn modelId="{C92B73AE-0A26-40A7-94F4-889E9C7F9952}" type="presOf" srcId="{372A0B51-C06A-4EBD-AA4B-CD6BE973D1F2}" destId="{FBED6556-9D1F-45B7-8D97-2BD470E8A6E7}" srcOrd="0" destOrd="0" presId="urn:microsoft.com/office/officeart/2005/8/layout/hList1"/>
    <dgm:cxn modelId="{1F46E2AE-AC6A-4F8B-A409-B0A527D82F3E}" srcId="{372A0B51-C06A-4EBD-AA4B-CD6BE973D1F2}" destId="{991509D0-C90C-498C-B111-EC8A90EF86F1}" srcOrd="1" destOrd="0" parTransId="{DAD97169-C1FC-421A-890B-5F02B62ED7E2}" sibTransId="{D85940C7-7CC1-4464-BB73-5BFCB6EFD8AB}"/>
    <dgm:cxn modelId="{5F2DD5B0-62E8-4EEB-99B6-ABB49A988BF2}" type="presOf" srcId="{CC325F73-0E61-4745-A703-196674A4F91F}" destId="{B5CC7201-D6A7-4C90-8D0D-9759C717BF84}" srcOrd="0" destOrd="4" presId="urn:microsoft.com/office/officeart/2005/8/layout/hList1"/>
    <dgm:cxn modelId="{A96508BA-FD3A-4443-AAE5-1F9D6350B1FF}" type="presOf" srcId="{9F51FBE9-45AD-4E8F-83C5-983C8A2F2475}" destId="{B5CC7201-D6A7-4C90-8D0D-9759C717BF84}" srcOrd="0" destOrd="1" presId="urn:microsoft.com/office/officeart/2005/8/layout/hList1"/>
    <dgm:cxn modelId="{DB6157BB-E902-48D5-B2D0-96CCCF2A0E73}" type="presOf" srcId="{59657A60-8BAF-4D87-B236-6D01DDA7CE23}" destId="{B5CC7201-D6A7-4C90-8D0D-9759C717BF84}" srcOrd="0" destOrd="0" presId="urn:microsoft.com/office/officeart/2005/8/layout/hList1"/>
    <dgm:cxn modelId="{528EBFC3-E9CE-4492-BAE7-1D7925A803C1}" srcId="{81698F1D-30E7-431D-9863-B179C283F0A4}" destId="{5C7A609E-3045-41D0-B471-44D062C80A08}" srcOrd="2" destOrd="0" parTransId="{FA27FA10-B7CE-4343-9E19-B1A273AD6DA2}" sibTransId="{343B9889-F452-450A-AF89-51271A88B530}"/>
    <dgm:cxn modelId="{6BFB88C7-8CCD-4EF0-B4BC-0C20B0FD6284}" type="presOf" srcId="{87306CE4-D5B3-4973-8B5B-9AEB78096DBA}" destId="{B5CC7201-D6A7-4C90-8D0D-9759C717BF84}" srcOrd="0" destOrd="2" presId="urn:microsoft.com/office/officeart/2005/8/layout/hList1"/>
    <dgm:cxn modelId="{C4602EC9-0D6A-4F20-9C9C-223441C20A93}" srcId="{991509D0-C90C-498C-B111-EC8A90EF86F1}" destId="{D58C6EA9-52CB-424B-A829-8842D095FE34}" srcOrd="1" destOrd="0" parTransId="{CE7A6C1E-76EC-467E-A778-0BCA1BE3A91C}" sibTransId="{E51E3974-B56B-49E2-87F7-1AD903899E75}"/>
    <dgm:cxn modelId="{C38BDACA-A294-43B4-A2A2-8DDA17AEA840}" type="presOf" srcId="{04033754-9F39-4F10-B958-C7EDC24FBB76}" destId="{B5CC7201-D6A7-4C90-8D0D-9759C717BF84}" srcOrd="0" destOrd="3" presId="urn:microsoft.com/office/officeart/2005/8/layout/hList1"/>
    <dgm:cxn modelId="{4E22E3D4-16A4-44C1-A3F4-46DDA7890964}" type="presOf" srcId="{1ED393FB-B5D5-439B-B394-4B7E12027F25}" destId="{BEA06B43-AD16-4AF6-9A35-A8DBCD113BA2}" srcOrd="0" destOrd="0" presId="urn:microsoft.com/office/officeart/2005/8/layout/hList1"/>
    <dgm:cxn modelId="{E78AA5D5-CBDF-42FE-813C-7304C81AD0BD}" srcId="{790A2C56-5A9E-4708-946A-95DE036621D0}" destId="{E6D2182C-F599-4415-966C-AA7E6748CC44}" srcOrd="7" destOrd="0" parTransId="{596CC553-E21E-4B90-9AF9-747F9477F126}" sibTransId="{0A4E0FD7-9197-4EAE-AB34-AE243598997B}"/>
    <dgm:cxn modelId="{97CEF5DB-022B-43F4-AC27-4B9DFB3EDDC5}" type="presOf" srcId="{E6D2182C-F599-4415-966C-AA7E6748CC44}" destId="{B5CC7201-D6A7-4C90-8D0D-9759C717BF84}" srcOrd="0" destOrd="7" presId="urn:microsoft.com/office/officeart/2005/8/layout/hList1"/>
    <dgm:cxn modelId="{998E5BE3-AA80-4EAC-85FF-A5257580836A}" type="presOf" srcId="{C97959B0-D176-4A88-853F-93BA747E3415}" destId="{BEA06B43-AD16-4AF6-9A35-A8DBCD113BA2}" srcOrd="0" destOrd="3" presId="urn:microsoft.com/office/officeart/2005/8/layout/hList1"/>
    <dgm:cxn modelId="{99B839EA-2AA0-4414-875C-7D9778C896E1}" type="presOf" srcId="{D4EBC042-1313-4D1E-AA0B-43E90962EE09}" destId="{BEA06B43-AD16-4AF6-9A35-A8DBCD113BA2}" srcOrd="0" destOrd="2" presId="urn:microsoft.com/office/officeart/2005/8/layout/hList1"/>
    <dgm:cxn modelId="{3FBEADF2-D48C-4733-ACDC-465A8C7FFEDE}" type="presOf" srcId="{04F517D0-AC0B-48CB-9ECE-36FF89FFB8FA}" destId="{BEA06B43-AD16-4AF6-9A35-A8DBCD113BA2}" srcOrd="0" destOrd="4" presId="urn:microsoft.com/office/officeart/2005/8/layout/hList1"/>
    <dgm:cxn modelId="{E02745F4-3AB8-486F-807C-5B51C5AC568A}" srcId="{372A0B51-C06A-4EBD-AA4B-CD6BE973D1F2}" destId="{81698F1D-30E7-431D-9863-B179C283F0A4}" srcOrd="2" destOrd="0" parTransId="{1BCFBC32-8C76-4249-8484-BB403D61E39D}" sibTransId="{4F947C6C-FC55-4BC8-8C50-B5C59539187B}"/>
    <dgm:cxn modelId="{9167C3FD-D45D-42BA-BCC4-1C3CA92DE7F6}" srcId="{790A2C56-5A9E-4708-946A-95DE036621D0}" destId="{21BB6BCC-96EA-474A-861D-8830CFBCCC3E}" srcOrd="8" destOrd="0" parTransId="{CCF79477-F022-4F55-92CD-12D3274B800A}" sibTransId="{2BB199CE-7620-4305-BFDA-2E5A3ED3B8F5}"/>
    <dgm:cxn modelId="{A0E82989-7356-4350-A0A5-F4085B00F525}" type="presParOf" srcId="{FBED6556-9D1F-45B7-8D97-2BD470E8A6E7}" destId="{A1DCBC55-CDB8-4608-87EF-F52A1AFB51E4}" srcOrd="0" destOrd="0" presId="urn:microsoft.com/office/officeart/2005/8/layout/hList1"/>
    <dgm:cxn modelId="{0F53E271-17B5-45C0-8BDC-9583CA3087B0}" type="presParOf" srcId="{A1DCBC55-CDB8-4608-87EF-F52A1AFB51E4}" destId="{AA4DEF23-E59E-4B45-BAFF-9D5060FC5043}" srcOrd="0" destOrd="0" presId="urn:microsoft.com/office/officeart/2005/8/layout/hList1"/>
    <dgm:cxn modelId="{0C815DF2-51CB-47F9-B7E1-D6ED4B8F542A}" type="presParOf" srcId="{A1DCBC55-CDB8-4608-87EF-F52A1AFB51E4}" destId="{B5CC7201-D6A7-4C90-8D0D-9759C717BF84}" srcOrd="1" destOrd="0" presId="urn:microsoft.com/office/officeart/2005/8/layout/hList1"/>
    <dgm:cxn modelId="{F08BBAF8-35B5-4C77-B299-0BC2412CC57E}" type="presParOf" srcId="{FBED6556-9D1F-45B7-8D97-2BD470E8A6E7}" destId="{13C9CD11-4D97-4ED5-A203-FA11EC76B47D}" srcOrd="1" destOrd="0" presId="urn:microsoft.com/office/officeart/2005/8/layout/hList1"/>
    <dgm:cxn modelId="{069B6A38-AFC6-40D9-BFE3-5C4BA8F3C982}" type="presParOf" srcId="{FBED6556-9D1F-45B7-8D97-2BD470E8A6E7}" destId="{C4A3E90C-6BB9-4DE3-A80C-70B7B7A197B0}" srcOrd="2" destOrd="0" presId="urn:microsoft.com/office/officeart/2005/8/layout/hList1"/>
    <dgm:cxn modelId="{5A788FD2-681F-42D0-A644-AFFE6E3324B7}" type="presParOf" srcId="{C4A3E90C-6BB9-4DE3-A80C-70B7B7A197B0}" destId="{8F1D5634-A4D4-4909-BF3A-B7B36193D926}" srcOrd="0" destOrd="0" presId="urn:microsoft.com/office/officeart/2005/8/layout/hList1"/>
    <dgm:cxn modelId="{16B189DA-3EC8-414A-B45F-2F11B43AAEA4}" type="presParOf" srcId="{C4A3E90C-6BB9-4DE3-A80C-70B7B7A197B0}" destId="{BEA06B43-AD16-4AF6-9A35-A8DBCD113BA2}" srcOrd="1" destOrd="0" presId="urn:microsoft.com/office/officeart/2005/8/layout/hList1"/>
    <dgm:cxn modelId="{4833230F-451F-44D0-A504-CA94FE17ECEC}" type="presParOf" srcId="{FBED6556-9D1F-45B7-8D97-2BD470E8A6E7}" destId="{AE00FAD0-62CD-4091-805F-94A8C4629641}" srcOrd="3" destOrd="0" presId="urn:microsoft.com/office/officeart/2005/8/layout/hList1"/>
    <dgm:cxn modelId="{FB0D5FC2-D0BB-4BC1-A021-20EA490052DA}" type="presParOf" srcId="{FBED6556-9D1F-45B7-8D97-2BD470E8A6E7}" destId="{215AE9C8-4857-4A32-83BC-E9207C60B0B2}" srcOrd="4" destOrd="0" presId="urn:microsoft.com/office/officeart/2005/8/layout/hList1"/>
    <dgm:cxn modelId="{3100BF85-7FF2-47D4-AF80-F6E4402EDB89}" type="presParOf" srcId="{215AE9C8-4857-4A32-83BC-E9207C60B0B2}" destId="{F503D4E5-48C9-4AD1-86CE-C84726E3C59D}" srcOrd="0" destOrd="0" presId="urn:microsoft.com/office/officeart/2005/8/layout/hList1"/>
    <dgm:cxn modelId="{F79A9FB5-4CBB-46F3-AEB5-E594CD0A3237}" type="presParOf" srcId="{215AE9C8-4857-4A32-83BC-E9207C60B0B2}" destId="{BA70134E-218E-4428-8A12-97A5808877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DEF23-E59E-4B45-BAFF-9D5060FC5043}">
      <dsp:nvSpPr>
        <dsp:cNvPr id="0" name=""/>
        <dsp:cNvSpPr/>
      </dsp:nvSpPr>
      <dsp:spPr>
        <a:xfrm>
          <a:off x="0" y="0"/>
          <a:ext cx="1465694" cy="586277"/>
        </a:xfrm>
        <a:prstGeom prst="rect">
          <a:avLst/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PEOPLE</a:t>
          </a:r>
          <a:endParaRPr lang="en-US" sz="11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00"/>
              </a:solidFill>
            </a:rPr>
            <a:t>Social Ways</a:t>
          </a:r>
        </a:p>
      </dsp:txBody>
      <dsp:txXfrm>
        <a:off x="0" y="0"/>
        <a:ext cx="1465694" cy="586277"/>
      </dsp:txXfrm>
    </dsp:sp>
    <dsp:sp modelId="{B5CC7201-D6A7-4C90-8D0D-9759C717BF84}">
      <dsp:nvSpPr>
        <dsp:cNvPr id="0" name=""/>
        <dsp:cNvSpPr/>
      </dsp:nvSpPr>
      <dsp:spPr>
        <a:xfrm>
          <a:off x="1503" y="680900"/>
          <a:ext cx="1465694" cy="32607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Quality of life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Unemployment rate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Gender equality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Income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Relative poverty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Higher education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Average commute time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Crime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Life expectancy</a:t>
          </a:r>
        </a:p>
      </dsp:txBody>
      <dsp:txXfrm>
        <a:off x="1503" y="680900"/>
        <a:ext cx="1465694" cy="3260716"/>
      </dsp:txXfrm>
    </dsp:sp>
    <dsp:sp modelId="{8F1D5634-A4D4-4909-BF3A-B7B36193D926}">
      <dsp:nvSpPr>
        <dsp:cNvPr id="0" name=""/>
        <dsp:cNvSpPr/>
      </dsp:nvSpPr>
      <dsp:spPr>
        <a:xfrm>
          <a:off x="1683644" y="64247"/>
          <a:ext cx="1463042" cy="586277"/>
        </a:xfrm>
        <a:prstGeom prst="rect">
          <a:avLst/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PLANET</a:t>
          </a:r>
          <a:r>
            <a:rPr lang="en-US" sz="1100" kern="1200" dirty="0"/>
            <a:t> </a:t>
          </a:r>
          <a:r>
            <a:rPr lang="en-US" sz="1100" kern="1200" dirty="0">
              <a:solidFill>
                <a:srgbClr val="FFFF00"/>
              </a:solidFill>
            </a:rPr>
            <a:t>Environmental Ways</a:t>
          </a:r>
        </a:p>
      </dsp:txBody>
      <dsp:txXfrm>
        <a:off x="1683644" y="64247"/>
        <a:ext cx="1463042" cy="586277"/>
      </dsp:txXfrm>
    </dsp:sp>
    <dsp:sp modelId="{BEA06B43-AD16-4AF6-9A35-A8DBCD113BA2}">
      <dsp:nvSpPr>
        <dsp:cNvPr id="0" name=""/>
        <dsp:cNvSpPr/>
      </dsp:nvSpPr>
      <dsp:spPr>
        <a:xfrm>
          <a:off x="1672395" y="680900"/>
          <a:ext cx="1465694" cy="32607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Air and water quality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Energy consumption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Natural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Solid and toxic waste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Land use and landcover</a:t>
          </a:r>
        </a:p>
      </dsp:txBody>
      <dsp:txXfrm>
        <a:off x="1672395" y="680900"/>
        <a:ext cx="1465694" cy="3260716"/>
      </dsp:txXfrm>
    </dsp:sp>
    <dsp:sp modelId="{F503D4E5-48C9-4AD1-86CE-C84726E3C59D}">
      <dsp:nvSpPr>
        <dsp:cNvPr id="0" name=""/>
        <dsp:cNvSpPr/>
      </dsp:nvSpPr>
      <dsp:spPr>
        <a:xfrm>
          <a:off x="3331694" y="64247"/>
          <a:ext cx="1465694" cy="586277"/>
        </a:xfrm>
        <a:prstGeom prst="rect">
          <a:avLst/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PROSPERITY</a:t>
          </a:r>
          <a:r>
            <a:rPr lang="en-US" sz="1100" kern="1200" dirty="0"/>
            <a:t> </a:t>
          </a:r>
          <a:r>
            <a:rPr lang="en-US" sz="1200" kern="1200" dirty="0">
              <a:solidFill>
                <a:srgbClr val="FFFF00"/>
              </a:solidFill>
            </a:rPr>
            <a:t>Economic and Financial Ways</a:t>
          </a:r>
          <a:endParaRPr lang="en-US" sz="1100" kern="1200" dirty="0">
            <a:solidFill>
              <a:srgbClr val="FFFF00"/>
            </a:solidFill>
          </a:endParaRPr>
        </a:p>
      </dsp:txBody>
      <dsp:txXfrm>
        <a:off x="3331694" y="64247"/>
        <a:ext cx="1465694" cy="586277"/>
      </dsp:txXfrm>
    </dsp:sp>
    <dsp:sp modelId="{BA70134E-218E-4428-8A12-97A5808877AC}">
      <dsp:nvSpPr>
        <dsp:cNvPr id="0" name=""/>
        <dsp:cNvSpPr/>
      </dsp:nvSpPr>
      <dsp:spPr>
        <a:xfrm>
          <a:off x="3343287" y="680900"/>
          <a:ext cx="1465694" cy="32607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Revenue and cost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Efficiency and productivity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Organizational size and value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Organizational growth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Employment distribution by sector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% of organisations per sector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Revenue by sector and Profit margin</a:t>
          </a:r>
        </a:p>
      </dsp:txBody>
      <dsp:txXfrm>
        <a:off x="3343287" y="680900"/>
        <a:ext cx="1465694" cy="3260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E62B4-B048-4794-B6EB-A8E16C0973A6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B701C-1BC2-4118-AE29-F98AC97DB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7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2b751372b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22b751372b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f2887f672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3f2887f672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Maharashtra ranks 3rd on CEEW's Climate Vulnerability Index (CVI) and is one of the most vulnerable states to extreme hydro-met disasters in India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2b751372b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22b751372b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77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2b751372b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22b751372b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58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2b751372b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22b751372b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907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2b751372b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22b751372b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992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2b751372b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22b751372b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46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9CE7-E00C-4B13-8655-7533296E3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0106B-6EAF-4AF0-A5D9-7D13CB8A2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82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95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s://www.mahayouthnet.in/" TargetMode="Externa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0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2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7FC19-87DE-4CEA-8669-2359A9350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37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Circular Economy and State Action Plan on Climate Change (SAPCC)</a:t>
            </a:r>
            <a:endParaRPr lang="en-US" sz="37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1F2F9-480E-4EA6-85CD-8A5E0F4AF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>
            <a:normAutofit/>
          </a:bodyPr>
          <a:lstStyle/>
          <a:p>
            <a:r>
              <a:rPr lang="en-US" sz="1500" b="1" dirty="0">
                <a:latin typeface="Arial" panose="020B0604020202020204" pitchFamily="34" charset="0"/>
                <a:ea typeface="Calibri" panose="020F0502020204030204" pitchFamily="34" charset="0"/>
              </a:rPr>
              <a:t>- </a:t>
            </a: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Balaji Vharkat, </a:t>
            </a:r>
            <a:r>
              <a:rPr lang="en-US" sz="1500" dirty="0">
                <a:latin typeface="Calibri" panose="020F0502020204030204" pitchFamily="34" charset="0"/>
              </a:rPr>
              <a:t>UNICEF Maharashtra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5" name="Graphic 19" descr="Sustainability">
            <a:extLst>
              <a:ext uri="{FF2B5EF4-FFF2-40B4-BE49-F238E27FC236}">
                <a16:creationId xmlns:a16="http://schemas.microsoft.com/office/drawing/2014/main" id="{A0D2DBCF-5576-81A8-1A22-AD3AE5DCC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7344" y="1532408"/>
            <a:ext cx="1839836" cy="183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 txBox="1"/>
          <p:nvPr/>
        </p:nvSpPr>
        <p:spPr>
          <a:xfrm>
            <a:off x="82476" y="109383"/>
            <a:ext cx="12027048" cy="830956"/>
          </a:xfrm>
          <a:prstGeom prst="rect">
            <a:avLst/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 fontAlgn="base">
              <a:spcBef>
                <a:spcPts val="1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link between Circular Economy and SAPCC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BEF12D-349A-4D51-956A-24E88EF7A7FF}"/>
              </a:ext>
            </a:extLst>
          </p:cNvPr>
          <p:cNvGrpSpPr/>
          <p:nvPr/>
        </p:nvGrpSpPr>
        <p:grpSpPr>
          <a:xfrm>
            <a:off x="135212" y="1151518"/>
            <a:ext cx="7161743" cy="5597099"/>
            <a:chOff x="135212" y="1151518"/>
            <a:chExt cx="7161743" cy="5597099"/>
          </a:xfrm>
        </p:grpSpPr>
        <p:pic>
          <p:nvPicPr>
            <p:cNvPr id="34" name="Picture 33" descr="A picture containing text, diagram, circle, screenshot&#10;&#10;Description automatically generated">
              <a:extLst>
                <a:ext uri="{FF2B5EF4-FFF2-40B4-BE49-F238E27FC236}">
                  <a16:creationId xmlns:a16="http://schemas.microsoft.com/office/drawing/2014/main" id="{900DB71B-52CD-439B-833D-6D3C6CF3E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12" y="1151518"/>
              <a:ext cx="7161743" cy="478479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9999A2-A9E0-46F3-A973-973D8E63F4C8}"/>
                </a:ext>
              </a:extLst>
            </p:cNvPr>
            <p:cNvSpPr txBox="1"/>
            <p:nvPr/>
          </p:nvSpPr>
          <p:spPr>
            <a:xfrm>
              <a:off x="715384" y="6379285"/>
              <a:ext cx="4744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Circular Economy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31A29F-1A2C-409D-9AC2-45DB559247D3}"/>
              </a:ext>
            </a:extLst>
          </p:cNvPr>
          <p:cNvGrpSpPr/>
          <p:nvPr/>
        </p:nvGrpSpPr>
        <p:grpSpPr>
          <a:xfrm>
            <a:off x="7204039" y="1261903"/>
            <a:ext cx="4905485" cy="4915439"/>
            <a:chOff x="7204039" y="1261903"/>
            <a:chExt cx="4797910" cy="4915439"/>
          </a:xfrm>
        </p:grpSpPr>
        <p:graphicFrame>
          <p:nvGraphicFramePr>
            <p:cNvPr id="14" name="Diagram 13">
              <a:extLst>
                <a:ext uri="{FF2B5EF4-FFF2-40B4-BE49-F238E27FC236}">
                  <a16:creationId xmlns:a16="http://schemas.microsoft.com/office/drawing/2014/main" id="{16BD8EA8-B920-43E0-B991-EC48BC28E6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47488700"/>
                </p:ext>
              </p:extLst>
            </p:nvPr>
          </p:nvGraphicFramePr>
          <p:xfrm>
            <a:off x="7296955" y="1261903"/>
            <a:ext cx="4704994" cy="40362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5802BE-337B-46A3-9970-DBA940A98E5E}"/>
                </a:ext>
              </a:extLst>
            </p:cNvPr>
            <p:cNvSpPr txBox="1"/>
            <p:nvPr/>
          </p:nvSpPr>
          <p:spPr>
            <a:xfrm>
              <a:off x="7204039" y="5808010"/>
              <a:ext cx="4744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Components addressed by SAPCC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45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/>
          <p:nvPr/>
        </p:nvSpPr>
        <p:spPr>
          <a:xfrm>
            <a:off x="338866" y="1317812"/>
            <a:ext cx="11677426" cy="4533534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401179" y="1587843"/>
            <a:ext cx="8514222" cy="4170405"/>
          </a:xfrm>
          <a:prstGeom prst="rect">
            <a:avLst/>
          </a:prstGeom>
          <a:solidFill>
            <a:srgbClr val="F4F2F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410644" y="1896762"/>
            <a:ext cx="4192248" cy="3515497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1" name="Google Shape;351;p45"/>
          <p:cNvSpPr txBox="1"/>
          <p:nvPr/>
        </p:nvSpPr>
        <p:spPr>
          <a:xfrm>
            <a:off x="3021226" y="606112"/>
            <a:ext cx="6752968" cy="1131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indent="-285750" fontAlgn="base">
              <a:lnSpc>
                <a:spcPts val="168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Reduce Waste and Pollution</a:t>
            </a:r>
          </a:p>
          <a:p>
            <a:pPr indent="-285750" fontAlgn="base">
              <a:lnSpc>
                <a:spcPts val="168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irculate products and materials</a:t>
            </a:r>
          </a:p>
          <a:p>
            <a:pPr indent="-285750" fontAlgn="base">
              <a:lnSpc>
                <a:spcPts val="168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Regenerate nature</a:t>
            </a:r>
          </a:p>
        </p:txBody>
      </p:sp>
      <p:sp>
        <p:nvSpPr>
          <p:cNvPr id="353" name="Google Shape;353;p45"/>
          <p:cNvSpPr/>
          <p:nvPr/>
        </p:nvSpPr>
        <p:spPr>
          <a:xfrm>
            <a:off x="555587" y="2118850"/>
            <a:ext cx="3611547" cy="310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Enhanced Energy Efficiency;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KUSUM, Net Metering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Sustainable Habitat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; houses, transport and mobility, WSS, health, SWM, tourism,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Water Mission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; JJM,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ABhY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Catch the rain,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Green: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Green PHCs,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Sustaining the Ecosystem: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Sustainable Agriculture-</a:t>
            </a:r>
            <a:r>
              <a:rPr lang="en-GB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PoCRA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, PMKSY,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SKMCC-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Capacity Building, awareness, handholding, etc. </a:t>
            </a:r>
          </a:p>
        </p:txBody>
      </p:sp>
      <p:sp>
        <p:nvSpPr>
          <p:cNvPr id="355" name="Google Shape;355;p45"/>
          <p:cNvSpPr/>
          <p:nvPr/>
        </p:nvSpPr>
        <p:spPr>
          <a:xfrm flipH="1">
            <a:off x="4744153" y="1861472"/>
            <a:ext cx="4029986" cy="3852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National level mission,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Localisation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of SDGs and state schemes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Awas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CM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Awas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Shabari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Awas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Thakkar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Bappa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etc.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Maharashtra Electric Vehicle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Smart Cities Mission AMRUT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Maharashtra State New Housing Policy and Action Plan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Swachh Bharat 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E-Waste (in process)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Waste-Water Reuse Pol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MJP,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Meenatai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Thakare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Pa.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sa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Tourism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Agro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-tourism policies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Google Shape;437;p49">
            <a:extLst>
              <a:ext uri="{FF2B5EF4-FFF2-40B4-BE49-F238E27FC236}">
                <a16:creationId xmlns:a16="http://schemas.microsoft.com/office/drawing/2014/main" id="{28C626C5-57E5-455E-8221-7689F313B3F9}"/>
              </a:ext>
            </a:extLst>
          </p:cNvPr>
          <p:cNvSpPr txBox="1"/>
          <p:nvPr/>
        </p:nvSpPr>
        <p:spPr>
          <a:xfrm>
            <a:off x="103649" y="-72356"/>
            <a:ext cx="11826800" cy="769401"/>
          </a:xfrm>
          <a:prstGeom prst="rect">
            <a:avLst/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R="0" lvl="0" algn="ctr" defTabSz="609539" fontAlgn="base">
              <a:spcBef>
                <a:spcPts val="1200"/>
              </a:spcBef>
              <a:spcAft>
                <a:spcPts val="0"/>
              </a:spcAft>
              <a:defRPr sz="2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defRPr>
            </a:lvl1pPr>
            <a:lvl2pPr marL="304770" defTabSz="609539">
              <a:defRPr sz="1200"/>
            </a:lvl2pPr>
            <a:lvl3pPr marL="609539" defTabSz="609539">
              <a:defRPr sz="1200"/>
            </a:lvl3pPr>
            <a:lvl4pPr marL="914309" defTabSz="609539">
              <a:defRPr sz="1200"/>
            </a:lvl4pPr>
            <a:lvl5pPr marL="1219078" defTabSz="609539">
              <a:defRPr sz="1200"/>
            </a:lvl5pPr>
            <a:lvl6pPr marL="1523848" defTabSz="609539">
              <a:defRPr sz="1200"/>
            </a:lvl6pPr>
            <a:lvl7pPr marL="1828617" defTabSz="609539">
              <a:defRPr sz="1200"/>
            </a:lvl7pPr>
            <a:lvl8pPr marL="2133387" defTabSz="609539">
              <a:defRPr sz="1200"/>
            </a:lvl8pPr>
            <a:lvl9pPr marL="2438156" defTabSz="609539">
              <a:defRPr sz="1200"/>
            </a:lvl9pPr>
          </a:lstStyle>
          <a:p>
            <a:r>
              <a:rPr lang="en-US" sz="2400" dirty="0"/>
              <a:t>Circular Economy PRINCIPLEs-SAPCC (Programs and Impact) </a:t>
            </a:r>
            <a:endParaRPr sz="2400" dirty="0"/>
          </a:p>
        </p:txBody>
      </p:sp>
      <p:sp>
        <p:nvSpPr>
          <p:cNvPr id="25" name="Google Shape;351;p45">
            <a:extLst>
              <a:ext uri="{FF2B5EF4-FFF2-40B4-BE49-F238E27FC236}">
                <a16:creationId xmlns:a16="http://schemas.microsoft.com/office/drawing/2014/main" id="{B822291B-C5CB-4DB1-A0A2-3863C4DE0A11}"/>
              </a:ext>
            </a:extLst>
          </p:cNvPr>
          <p:cNvSpPr txBox="1"/>
          <p:nvPr/>
        </p:nvSpPr>
        <p:spPr>
          <a:xfrm>
            <a:off x="8989479" y="1947574"/>
            <a:ext cx="2952735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Districts and cities preparing district environment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Mumbai CC action Plan, CDMP, district cooling and heatwave plans,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Increased E-Vehicles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Increased Solar usage at individual, communities and industry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People opting to organic and NBSs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Climate Finance- considered in the annual budget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 txBox="1"/>
          <p:nvPr/>
        </p:nvSpPr>
        <p:spPr>
          <a:xfrm>
            <a:off x="165100" y="83268"/>
            <a:ext cx="11826800" cy="830956"/>
          </a:xfrm>
          <a:prstGeom prst="rect">
            <a:avLst/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R="0" lvl="0" algn="ctr" defTabSz="609539" fontAlgn="base">
              <a:spcBef>
                <a:spcPts val="1200"/>
              </a:spcBef>
              <a:spcAft>
                <a:spcPts val="0"/>
              </a:spcAft>
              <a:defRPr sz="2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defRPr>
            </a:lvl1pPr>
            <a:lvl2pPr marL="304770" defTabSz="609539">
              <a:defRPr sz="1200"/>
            </a:lvl2pPr>
            <a:lvl3pPr marL="609539" defTabSz="609539">
              <a:defRPr sz="1200"/>
            </a:lvl3pPr>
            <a:lvl4pPr marL="914309" defTabSz="609539">
              <a:defRPr sz="1200"/>
            </a:lvl4pPr>
            <a:lvl5pPr marL="1219078" defTabSz="609539">
              <a:defRPr sz="1200"/>
            </a:lvl5pPr>
            <a:lvl6pPr marL="1523848" defTabSz="609539">
              <a:defRPr sz="1200"/>
            </a:lvl6pPr>
            <a:lvl7pPr marL="1828617" defTabSz="609539">
              <a:defRPr sz="1200"/>
            </a:lvl7pPr>
            <a:lvl8pPr marL="2133387" defTabSz="609539">
              <a:defRPr sz="1200"/>
            </a:lvl8pPr>
            <a:lvl9pPr marL="2438156" defTabSz="609539">
              <a:defRPr sz="1200"/>
            </a:lvl9pPr>
          </a:lstStyle>
          <a:p>
            <a:r>
              <a:rPr lang="en-US" dirty="0"/>
              <a:t>Examples of Circular Economy initiatives in different sectors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28EBA-9048-4F08-95FF-5AE85175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013382"/>
            <a:ext cx="6010982" cy="1243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BCEF1-D25D-4B43-9949-67F6B5F15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220"/>
          <a:stretch/>
        </p:blipFill>
        <p:spPr>
          <a:xfrm>
            <a:off x="6224954" y="1013382"/>
            <a:ext cx="4788650" cy="11735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7F29E-0879-4263-AFD1-FB940342D4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703"/>
          <a:stretch/>
        </p:blipFill>
        <p:spPr>
          <a:xfrm>
            <a:off x="6176082" y="1600161"/>
            <a:ext cx="4788650" cy="1860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301A6-2D8D-4EEA-A32D-0EE44F5F7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16" y="2591792"/>
            <a:ext cx="4156518" cy="2648423"/>
          </a:xfrm>
          <a:prstGeom prst="rect">
            <a:avLst/>
          </a:prstGeom>
        </p:spPr>
      </p:pic>
      <p:pic>
        <p:nvPicPr>
          <p:cNvPr id="16" name="Picture 4" descr="The Project is not just collecting E-waste but has also helped rural schools with some of their hardware. (HT PHOTO)">
            <a:extLst>
              <a:ext uri="{FF2B5EF4-FFF2-40B4-BE49-F238E27FC236}">
                <a16:creationId xmlns:a16="http://schemas.microsoft.com/office/drawing/2014/main" id="{21408F2E-D73F-4398-8ED2-59E2D8DA0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4" r="11164"/>
          <a:stretch/>
        </p:blipFill>
        <p:spPr bwMode="auto">
          <a:xfrm>
            <a:off x="4994919" y="3009660"/>
            <a:ext cx="3491188" cy="192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047B3F-2301-4286-AF3D-116401767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97" y="5300251"/>
            <a:ext cx="3431931" cy="15159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AF8F58-3647-4D99-ADD5-559EA72328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4919" y="4826646"/>
            <a:ext cx="3549805" cy="1853901"/>
          </a:xfrm>
          <a:prstGeom prst="rect">
            <a:avLst/>
          </a:prstGeom>
        </p:spPr>
      </p:pic>
      <p:pic>
        <p:nvPicPr>
          <p:cNvPr id="1026" name="Picture 2" descr="सौरऊर्जा प्रकल्प; चाळीसगाव प्रकल्पातून रोज 110 मेगावॅट वीज वितरण | Solar  power project; 110 MW electricity distribution through Chalisgaon project  every day - Divya Marathi">
            <a:extLst>
              <a:ext uri="{FF2B5EF4-FFF2-40B4-BE49-F238E27FC236}">
                <a16:creationId xmlns:a16="http://schemas.microsoft.com/office/drawing/2014/main" id="{8D01CD78-6E45-45B3-8A82-7242B038B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24" y="2934880"/>
            <a:ext cx="3182815" cy="31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9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 txBox="1"/>
          <p:nvPr/>
        </p:nvSpPr>
        <p:spPr>
          <a:xfrm>
            <a:off x="165100" y="83268"/>
            <a:ext cx="11826800" cy="830956"/>
          </a:xfrm>
          <a:prstGeom prst="rect">
            <a:avLst/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R="0" lvl="0" algn="ctr" defTabSz="609539" fontAlgn="base">
              <a:spcBef>
                <a:spcPts val="1200"/>
              </a:spcBef>
              <a:spcAft>
                <a:spcPts val="0"/>
              </a:spcAft>
              <a:defRPr sz="2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defRPr>
            </a:lvl1pPr>
            <a:lvl2pPr marL="304770" defTabSz="609539">
              <a:defRPr sz="1200"/>
            </a:lvl2pPr>
            <a:lvl3pPr marL="609539" defTabSz="609539">
              <a:defRPr sz="1200"/>
            </a:lvl3pPr>
            <a:lvl4pPr marL="914309" defTabSz="609539">
              <a:defRPr sz="1200"/>
            </a:lvl4pPr>
            <a:lvl5pPr marL="1219078" defTabSz="609539">
              <a:defRPr sz="1200"/>
            </a:lvl5pPr>
            <a:lvl6pPr marL="1523848" defTabSz="609539">
              <a:defRPr sz="1200"/>
            </a:lvl6pPr>
            <a:lvl7pPr marL="1828617" defTabSz="609539">
              <a:defRPr sz="1200"/>
            </a:lvl7pPr>
            <a:lvl8pPr marL="2133387" defTabSz="609539">
              <a:defRPr sz="1200"/>
            </a:lvl8pPr>
            <a:lvl9pPr marL="2438156" defTabSz="609539">
              <a:defRPr sz="1200"/>
            </a:lvl9pPr>
          </a:lstStyle>
          <a:p>
            <a:r>
              <a:rPr lang="en-US" dirty="0"/>
              <a:t>Examples of Circular Economy initiatives in different sectors</a:t>
            </a:r>
          </a:p>
        </p:txBody>
      </p:sp>
      <p:pic>
        <p:nvPicPr>
          <p:cNvPr id="2050" name="Picture 2" descr="bottle train stations">
            <a:extLst>
              <a:ext uri="{FF2B5EF4-FFF2-40B4-BE49-F238E27FC236}">
                <a16:creationId xmlns:a16="http://schemas.microsoft.com/office/drawing/2014/main" id="{EEAB28B2-AF7D-4EDC-8EC5-B5C34EC3B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7" y="3893352"/>
            <a:ext cx="4214446" cy="229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- 2021-10-25T101801.083">
            <a:extLst>
              <a:ext uri="{FF2B5EF4-FFF2-40B4-BE49-F238E27FC236}">
                <a16:creationId xmlns:a16="http://schemas.microsoft.com/office/drawing/2014/main" id="{9897892F-6035-421D-88BD-91F8F3B4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1" y="914223"/>
            <a:ext cx="5076092" cy="28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FDEA6E-0A59-4560-A03C-1DADF3184A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495"/>
          <a:stretch/>
        </p:blipFill>
        <p:spPr>
          <a:xfrm>
            <a:off x="5879123" y="1284702"/>
            <a:ext cx="3229707" cy="4447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300BC3-8D26-4671-A188-9DB3E68F23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478"/>
          <a:stretch/>
        </p:blipFill>
        <p:spPr>
          <a:xfrm>
            <a:off x="9179534" y="1265325"/>
            <a:ext cx="2812366" cy="446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8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 txBox="1"/>
          <p:nvPr/>
        </p:nvSpPr>
        <p:spPr>
          <a:xfrm>
            <a:off x="182600" y="-110984"/>
            <a:ext cx="11826800" cy="830956"/>
          </a:xfrm>
          <a:prstGeom prst="rect">
            <a:avLst/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R="0" lvl="0" algn="ctr" defTabSz="609539" fontAlgn="base">
              <a:spcBef>
                <a:spcPts val="1200"/>
              </a:spcBef>
              <a:spcAft>
                <a:spcPts val="0"/>
              </a:spcAft>
              <a:defRPr sz="2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defRPr>
            </a:lvl1pPr>
            <a:lvl2pPr marL="304770" defTabSz="609539">
              <a:defRPr sz="1200"/>
            </a:lvl2pPr>
            <a:lvl3pPr marL="609539" defTabSz="609539">
              <a:defRPr sz="1200"/>
            </a:lvl3pPr>
            <a:lvl4pPr marL="914309" defTabSz="609539">
              <a:defRPr sz="1200"/>
            </a:lvl4pPr>
            <a:lvl5pPr marL="1219078" defTabSz="609539">
              <a:defRPr sz="1200"/>
            </a:lvl5pPr>
            <a:lvl6pPr marL="1523848" defTabSz="609539">
              <a:defRPr sz="1200"/>
            </a:lvl6pPr>
            <a:lvl7pPr marL="1828617" defTabSz="609539">
              <a:defRPr sz="1200"/>
            </a:lvl7pPr>
            <a:lvl8pPr marL="2133387" defTabSz="609539">
              <a:defRPr sz="1200"/>
            </a:lvl8pPr>
            <a:lvl9pPr marL="2438156" defTabSz="609539">
              <a:defRPr sz="1200"/>
            </a:lvl9pPr>
          </a:lstStyle>
          <a:p>
            <a:r>
              <a:rPr lang="en-US" dirty="0"/>
              <a:t>Act towards promoting the Circular Economy and SAPCC 1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E2129E-B6E7-4303-BF00-44DBAA4A0309}"/>
              </a:ext>
            </a:extLst>
          </p:cNvPr>
          <p:cNvGrpSpPr/>
          <p:nvPr/>
        </p:nvGrpSpPr>
        <p:grpSpPr>
          <a:xfrm>
            <a:off x="271549" y="897317"/>
            <a:ext cx="3656945" cy="6033060"/>
            <a:chOff x="102557" y="941827"/>
            <a:chExt cx="4694304" cy="5050999"/>
          </a:xfrm>
        </p:grpSpPr>
        <p:pic>
          <p:nvPicPr>
            <p:cNvPr id="11" name="Google Shape;433;p49">
              <a:extLst>
                <a:ext uri="{FF2B5EF4-FFF2-40B4-BE49-F238E27FC236}">
                  <a16:creationId xmlns:a16="http://schemas.microsoft.com/office/drawing/2014/main" id="{6F6007CF-BDA7-46A7-9E8A-793C7C6E39E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557" y="941827"/>
              <a:ext cx="4680076" cy="2658951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2F13B38-8201-40BE-9BC1-9B51AAE8CC9A}"/>
                </a:ext>
              </a:extLst>
            </p:cNvPr>
            <p:cNvGrpSpPr/>
            <p:nvPr/>
          </p:nvGrpSpPr>
          <p:grpSpPr>
            <a:xfrm>
              <a:off x="102557" y="3428954"/>
              <a:ext cx="4694304" cy="2563872"/>
              <a:chOff x="530552" y="3658053"/>
              <a:chExt cx="4694304" cy="2794887"/>
            </a:xfrm>
          </p:grpSpPr>
          <p:graphicFrame>
            <p:nvGraphicFramePr>
              <p:cNvPr id="12" name="Google Shape;434;p49">
                <a:extLst>
                  <a:ext uri="{FF2B5EF4-FFF2-40B4-BE49-F238E27FC236}">
                    <a16:creationId xmlns:a16="http://schemas.microsoft.com/office/drawing/2014/main" id="{8786D167-CE75-4E26-AFD3-F76EF0D7CA7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22193648"/>
                  </p:ext>
                </p:extLst>
              </p:nvPr>
            </p:nvGraphicFramePr>
            <p:xfrm>
              <a:off x="530552" y="3658053"/>
              <a:ext cx="4694304" cy="2794887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36569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062363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b="1" dirty="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Course link and QR code</a:t>
                          </a:r>
                          <a:endParaRPr b="1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b="1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b="1" dirty="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MYCA Online</a:t>
                          </a:r>
                          <a:endParaRPr b="1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u="sng" dirty="0">
                              <a:solidFill>
                                <a:srgbClr val="1155CC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  <a:hlinkClick r:id="rId4">
                                <a:extLst>
                                  <a:ext uri="{A12FA001-AC4F-418D-AE19-62706E023703}">
                                    <ahyp:hlinkClr xmlns:ahyp="http://schemas.microsoft.com/office/drawing/2018/hyperlinkcolor" val="tx"/>
                                  </a:ext>
                                </a:extLst>
                              </a:hlinkClick>
                            </a:rPr>
                            <a:t>https://www.mahayouthnet.in/</a:t>
                          </a:r>
                          <a:r>
                            <a:rPr lang="en-GB" dirty="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</a:t>
                          </a:r>
                        </a:p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23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63500" marR="63500" marT="63500" marB="63500">
                        <a:solidFill>
                          <a:schemeClr val="l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pic>
            <p:nvPicPr>
              <p:cNvPr id="13" name="Google Shape;436;p49">
                <a:extLst>
                  <a:ext uri="{FF2B5EF4-FFF2-40B4-BE49-F238E27FC236}">
                    <a16:creationId xmlns:a16="http://schemas.microsoft.com/office/drawing/2014/main" id="{36F19D12-BAD6-44F6-98C6-D118374FE655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511346" y="4793479"/>
                <a:ext cx="1928772" cy="13582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3A998F-C625-419B-8523-80144DCB053A}"/>
              </a:ext>
            </a:extLst>
          </p:cNvPr>
          <p:cNvGrpSpPr/>
          <p:nvPr/>
        </p:nvGrpSpPr>
        <p:grpSpPr>
          <a:xfrm>
            <a:off x="4011091" y="992616"/>
            <a:ext cx="2793716" cy="5860314"/>
            <a:chOff x="8805133" y="914223"/>
            <a:chExt cx="2793716" cy="58603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73081A-77E0-4D81-82AB-1EA9E82A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05133" y="2685254"/>
              <a:ext cx="2753766" cy="14874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0A057E0-DAB5-4432-8C3B-DDF690E6D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05133" y="914223"/>
              <a:ext cx="2793716" cy="179861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BC23E6-AB1F-4708-A028-EF6015B69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45083" y="5458145"/>
              <a:ext cx="2753766" cy="131639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B17654C-E82B-434C-AFFA-D77D8B63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45083" y="4172745"/>
              <a:ext cx="2753766" cy="160144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E9E07E-2F3C-4E3D-A2E9-A77EA2046D9F}"/>
              </a:ext>
            </a:extLst>
          </p:cNvPr>
          <p:cNvGrpSpPr/>
          <p:nvPr/>
        </p:nvGrpSpPr>
        <p:grpSpPr>
          <a:xfrm>
            <a:off x="6760847" y="981974"/>
            <a:ext cx="3428820" cy="5466211"/>
            <a:chOff x="7299126" y="969519"/>
            <a:chExt cx="4525852" cy="54662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91391C-2321-4B51-912B-C37EB7BFD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4205" b="33993"/>
            <a:stretch/>
          </p:blipFill>
          <p:spPr>
            <a:xfrm>
              <a:off x="7299126" y="969519"/>
              <a:ext cx="4416829" cy="355258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8B0413-2CA7-4EEB-A08F-E06599005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8802"/>
            <a:stretch/>
          </p:blipFill>
          <p:spPr>
            <a:xfrm>
              <a:off x="7408149" y="4296159"/>
              <a:ext cx="4416829" cy="213957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15FD87-2EFA-406E-B777-60FD18B1CB6E}"/>
              </a:ext>
            </a:extLst>
          </p:cNvPr>
          <p:cNvGrpSpPr/>
          <p:nvPr/>
        </p:nvGrpSpPr>
        <p:grpSpPr>
          <a:xfrm>
            <a:off x="10058319" y="968298"/>
            <a:ext cx="2055295" cy="5078188"/>
            <a:chOff x="8909539" y="657837"/>
            <a:chExt cx="3099861" cy="5639551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0AD1768-2CAB-43BE-BA1A-5E84D2346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817" r="21722" b="4401"/>
            <a:stretch/>
          </p:blipFill>
          <p:spPr>
            <a:xfrm>
              <a:off x="8952855" y="2022439"/>
              <a:ext cx="2978954" cy="234650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28BD740-0EBC-4AA7-8337-53348D83A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96171" y="657837"/>
              <a:ext cx="2978952" cy="1898248"/>
            </a:xfrm>
            <a:prstGeom prst="rect">
              <a:avLst/>
            </a:prstGeom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0D198EA-8FC1-458F-8E1E-C9BF7974E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9539" y="4404111"/>
              <a:ext cx="3099861" cy="1893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815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 txBox="1"/>
          <p:nvPr/>
        </p:nvSpPr>
        <p:spPr>
          <a:xfrm>
            <a:off x="182600" y="-110984"/>
            <a:ext cx="11826800" cy="830956"/>
          </a:xfrm>
          <a:prstGeom prst="rect">
            <a:avLst/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R="0" lvl="0" algn="ctr" defTabSz="609539" fontAlgn="base">
              <a:spcBef>
                <a:spcPts val="1200"/>
              </a:spcBef>
              <a:spcAft>
                <a:spcPts val="0"/>
              </a:spcAft>
              <a:defRPr sz="2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defRPr>
            </a:lvl1pPr>
            <a:lvl2pPr marL="304770" defTabSz="609539">
              <a:defRPr sz="1200"/>
            </a:lvl2pPr>
            <a:lvl3pPr marL="609539" defTabSz="609539">
              <a:defRPr sz="1200"/>
            </a:lvl3pPr>
            <a:lvl4pPr marL="914309" defTabSz="609539">
              <a:defRPr sz="1200"/>
            </a:lvl4pPr>
            <a:lvl5pPr marL="1219078" defTabSz="609539">
              <a:defRPr sz="1200"/>
            </a:lvl5pPr>
            <a:lvl6pPr marL="1523848" defTabSz="609539">
              <a:defRPr sz="1200"/>
            </a:lvl6pPr>
            <a:lvl7pPr marL="1828617" defTabSz="609539">
              <a:defRPr sz="1200"/>
            </a:lvl7pPr>
            <a:lvl8pPr marL="2133387" defTabSz="609539">
              <a:defRPr sz="1200"/>
            </a:lvl8pPr>
            <a:lvl9pPr marL="2438156" defTabSz="609539">
              <a:defRPr sz="1200"/>
            </a:lvl9pPr>
          </a:lstStyle>
          <a:p>
            <a:r>
              <a:rPr lang="en-US" dirty="0"/>
              <a:t>Act towards promoting the Circular Economy and SAPCC 2 </a:t>
            </a:r>
          </a:p>
        </p:txBody>
      </p:sp>
      <p:pic>
        <p:nvPicPr>
          <p:cNvPr id="17" name="object 6">
            <a:extLst>
              <a:ext uri="{FF2B5EF4-FFF2-40B4-BE49-F238E27FC236}">
                <a16:creationId xmlns:a16="http://schemas.microsoft.com/office/drawing/2014/main" id="{04F02671-FD17-444C-9DAF-08EC7AE13DA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5909" y="785376"/>
            <a:ext cx="3989454" cy="302462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808578-059F-4498-89AC-B1D3B5A04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83744"/>
              </p:ext>
            </p:extLst>
          </p:nvPr>
        </p:nvGraphicFramePr>
        <p:xfrm>
          <a:off x="328376" y="962254"/>
          <a:ext cx="3269183" cy="4933491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1666392">
                  <a:extLst>
                    <a:ext uri="{9D8B030D-6E8A-4147-A177-3AD203B41FA5}">
                      <a16:colId xmlns:a16="http://schemas.microsoft.com/office/drawing/2014/main" val="4289258656"/>
                    </a:ext>
                  </a:extLst>
                </a:gridCol>
                <a:gridCol w="1602791">
                  <a:extLst>
                    <a:ext uri="{9D8B030D-6E8A-4147-A177-3AD203B41FA5}">
                      <a16:colId xmlns:a16="http://schemas.microsoft.com/office/drawing/2014/main" val="3463256560"/>
                    </a:ext>
                  </a:extLst>
                </a:gridCol>
              </a:tblGrid>
              <a:tr h="2433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List of Skilling courses</a:t>
                      </a:r>
                    </a:p>
                  </a:txBody>
                  <a:tcPr marL="1699" marR="1699" marT="169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Certificate 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340869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Agriculture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213245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Automotive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512802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Electronics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71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318611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Food Processing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289083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Furniture &amp; Fittings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117385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Hydrocarbon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016559"/>
                  </a:ext>
                </a:extLst>
              </a:tr>
              <a:tr h="4847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Infrastructure Equipment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356922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Iron and Steel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898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Leather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67791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Life Sciences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955435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Paints and Coatings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281718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Plumbing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056227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Power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110634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Rubber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491634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Telecom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78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497273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Textile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134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949202"/>
                  </a:ext>
                </a:extLst>
              </a:tr>
              <a:tr h="2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Tourism &amp; Hospitality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631316"/>
                  </a:ext>
                </a:extLst>
              </a:tr>
              <a:tr h="312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Grand Total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1866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9" marR="1699" marT="1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694281"/>
                  </a:ext>
                </a:extLst>
              </a:tr>
            </a:tbl>
          </a:graphicData>
        </a:graphic>
      </p:graphicFrame>
      <p:pic>
        <p:nvPicPr>
          <p:cNvPr id="1028" name="Picture 4" descr="Image preview">
            <a:extLst>
              <a:ext uri="{FF2B5EF4-FFF2-40B4-BE49-F238E27FC236}">
                <a16:creationId xmlns:a16="http://schemas.microsoft.com/office/drawing/2014/main" id="{C744F87B-3C38-4A7E-8EBB-7F2CB13FF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72" y="632083"/>
            <a:ext cx="3177916" cy="317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7415159B-ABDB-4413-B8E0-F8282388E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163" y="3429000"/>
            <a:ext cx="2354385" cy="334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736EE8-187E-4D5B-AF61-A5C26A2F1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248" y="4087114"/>
            <a:ext cx="4786290" cy="269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2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 txBox="1"/>
          <p:nvPr/>
        </p:nvSpPr>
        <p:spPr>
          <a:xfrm>
            <a:off x="182600" y="-110984"/>
            <a:ext cx="11826800" cy="830956"/>
          </a:xfrm>
          <a:prstGeom prst="rect">
            <a:avLst/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R="0" lvl="0" algn="ctr" defTabSz="609539" fontAlgn="base">
              <a:spcBef>
                <a:spcPts val="1200"/>
              </a:spcBef>
              <a:spcAft>
                <a:spcPts val="0"/>
              </a:spcAft>
              <a:defRPr sz="2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defRPr>
            </a:lvl1pPr>
            <a:lvl2pPr marL="304770" defTabSz="609539">
              <a:defRPr sz="1200"/>
            </a:lvl2pPr>
            <a:lvl3pPr marL="609539" defTabSz="609539">
              <a:defRPr sz="1200"/>
            </a:lvl3pPr>
            <a:lvl4pPr marL="914309" defTabSz="609539">
              <a:defRPr sz="1200"/>
            </a:lvl4pPr>
            <a:lvl5pPr marL="1219078" defTabSz="609539">
              <a:defRPr sz="1200"/>
            </a:lvl5pPr>
            <a:lvl6pPr marL="1523848" defTabSz="609539">
              <a:defRPr sz="1200"/>
            </a:lvl6pPr>
            <a:lvl7pPr marL="1828617" defTabSz="609539">
              <a:defRPr sz="1200"/>
            </a:lvl7pPr>
            <a:lvl8pPr marL="2133387" defTabSz="609539">
              <a:defRPr sz="1200"/>
            </a:lvl8pPr>
            <a:lvl9pPr marL="2438156" defTabSz="609539">
              <a:defRPr sz="1200"/>
            </a:lvl9pPr>
          </a:lstStyle>
          <a:p>
            <a:r>
              <a:rPr lang="en-US" dirty="0"/>
              <a:t>Act towards promoting the Circular Economy and SAPCC 3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E2038-FAF3-40C9-B815-256FE4A8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57" y="719973"/>
            <a:ext cx="9557886" cy="5018474"/>
          </a:xfrm>
          <a:prstGeom prst="rect">
            <a:avLst/>
          </a:prstGeom>
        </p:spPr>
      </p:pic>
      <p:sp>
        <p:nvSpPr>
          <p:cNvPr id="4" name="Google Shape;357;p45">
            <a:extLst>
              <a:ext uri="{FF2B5EF4-FFF2-40B4-BE49-F238E27FC236}">
                <a16:creationId xmlns:a16="http://schemas.microsoft.com/office/drawing/2014/main" id="{9E34469E-AAC7-45E4-BA5B-DE5410200238}"/>
              </a:ext>
            </a:extLst>
          </p:cNvPr>
          <p:cNvSpPr/>
          <p:nvPr/>
        </p:nvSpPr>
        <p:spPr>
          <a:xfrm flipH="1">
            <a:off x="2056536" y="5959915"/>
            <a:ext cx="2268400" cy="661600"/>
          </a:xfrm>
          <a:prstGeom prst="rect">
            <a:avLst/>
          </a:prstGeom>
          <a:solidFill>
            <a:srgbClr val="D0ECFF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1733" dirty="0">
                <a:solidFill>
                  <a:srgbClr val="434343"/>
                </a:solidFill>
              </a:rPr>
              <a:t>Government</a:t>
            </a:r>
            <a:endParaRPr sz="1733" dirty="0">
              <a:solidFill>
                <a:srgbClr val="434343"/>
              </a:solidFill>
            </a:endParaRPr>
          </a:p>
        </p:txBody>
      </p:sp>
      <p:sp>
        <p:nvSpPr>
          <p:cNvPr id="5" name="Google Shape;358;p45">
            <a:extLst>
              <a:ext uri="{FF2B5EF4-FFF2-40B4-BE49-F238E27FC236}">
                <a16:creationId xmlns:a16="http://schemas.microsoft.com/office/drawing/2014/main" id="{DE0AA4E1-A53C-4C3E-A330-50A0B3BFCD65}"/>
              </a:ext>
            </a:extLst>
          </p:cNvPr>
          <p:cNvSpPr txBox="1"/>
          <p:nvPr/>
        </p:nvSpPr>
        <p:spPr>
          <a:xfrm>
            <a:off x="5962422" y="5926493"/>
            <a:ext cx="4600070" cy="695022"/>
          </a:xfrm>
          <a:prstGeom prst="rect">
            <a:avLst/>
          </a:prstGeom>
          <a:solidFill>
            <a:srgbClr val="D0ECFF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13333"/>
              </a:lnSpc>
            </a:pPr>
            <a:r>
              <a:rPr lang="en-GB" sz="1733" b="1" dirty="0">
                <a:solidFill>
                  <a:srgbClr val="434343"/>
                </a:solidFill>
              </a:rPr>
              <a:t>Citizens, Influencers, Trainers, NGOs, </a:t>
            </a:r>
            <a:r>
              <a:rPr lang="en-GB" sz="1733" b="1" dirty="0" err="1">
                <a:solidFill>
                  <a:srgbClr val="434343"/>
                </a:solidFill>
              </a:rPr>
              <a:t>Paryavaran</a:t>
            </a:r>
            <a:r>
              <a:rPr lang="en-GB" sz="1733" b="1" dirty="0">
                <a:solidFill>
                  <a:srgbClr val="434343"/>
                </a:solidFill>
              </a:rPr>
              <a:t> Champions, Motivational speakers, etc.</a:t>
            </a:r>
            <a:endParaRPr sz="1733" dirty="0">
              <a:solidFill>
                <a:srgbClr val="434343"/>
              </a:solidFill>
            </a:endParaRPr>
          </a:p>
        </p:txBody>
      </p:sp>
      <p:pic>
        <p:nvPicPr>
          <p:cNvPr id="6" name="Google Shape;361;p45">
            <a:extLst>
              <a:ext uri="{FF2B5EF4-FFF2-40B4-BE49-F238E27FC236}">
                <a16:creationId xmlns:a16="http://schemas.microsoft.com/office/drawing/2014/main" id="{B274581D-CD0F-455E-AB4F-93FA8E103A7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511" y="5873047"/>
            <a:ext cx="748468" cy="748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14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454</Words>
  <Application>Microsoft Office PowerPoint</Application>
  <PresentationFormat>Widescreen</PresentationFormat>
  <Paragraphs>107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Office Theme</vt:lpstr>
      <vt:lpstr>Circular Economy and State Action Plan on Climate Change (SAPCC)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Circular Economy and State Action Plan on Climate Change (SAPCC)</dc:title>
  <dc:creator>Balaji Vharkat</dc:creator>
  <cp:lastModifiedBy>Balaji Vharkat</cp:lastModifiedBy>
  <cp:revision>1</cp:revision>
  <dcterms:created xsi:type="dcterms:W3CDTF">2023-05-11T12:51:02Z</dcterms:created>
  <dcterms:modified xsi:type="dcterms:W3CDTF">2023-05-12T02:55:28Z</dcterms:modified>
</cp:coreProperties>
</file>